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62" r:id="rId3"/>
    <p:sldId id="264" r:id="rId4"/>
    <p:sldId id="274" r:id="rId5"/>
    <p:sldId id="275" r:id="rId6"/>
    <p:sldId id="276" r:id="rId7"/>
    <p:sldId id="268" r:id="rId8"/>
    <p:sldId id="281" r:id="rId9"/>
    <p:sldId id="283" r:id="rId10"/>
    <p:sldId id="285" r:id="rId11"/>
    <p:sldId id="286" r:id="rId12"/>
    <p:sldId id="287" r:id="rId13"/>
    <p:sldId id="288" r:id="rId14"/>
    <p:sldId id="270" r:id="rId15"/>
    <p:sldId id="260" r:id="rId16"/>
    <p:sldId id="289" r:id="rId17"/>
    <p:sldId id="290" r:id="rId18"/>
    <p:sldId id="291" r:id="rId19"/>
    <p:sldId id="292" r:id="rId20"/>
    <p:sldId id="293" r:id="rId21"/>
    <p:sldId id="294" r:id="rId22"/>
    <p:sldId id="26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790"/>
    <a:srgbClr val="2E1BB7"/>
    <a:srgbClr val="F080E3"/>
    <a:srgbClr val="D11F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64" d="100"/>
          <a:sy n="164" d="100"/>
        </p:scale>
        <p:origin x="-880" y="-26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464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91981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60352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6050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9396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97617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6713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6316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61044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hu-H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81789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hu-H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59430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0A4A669-2362-40A3-94BC-2818991C2085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A0DFF33-B27B-4983-B044-88219E12B2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097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B9BFC58-7181-4877-B991-F05EB569F9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Külső pontból a körhöz húzott érintő és szelőszakaszok tétele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A7C0865-B313-4173-9BCA-416DE84B4B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Tari Bianka</a:t>
            </a:r>
          </a:p>
        </p:txBody>
      </p:sp>
    </p:spTree>
    <p:extLst>
      <p:ext uri="{BB962C8B-B14F-4D97-AF65-F5344CB8AC3E}">
        <p14:creationId xmlns:p14="http://schemas.microsoft.com/office/powerpoint/2010/main" val="2765053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166706C4-7904-E6E8-78E9-A159EFAA8487}"/>
              </a:ext>
            </a:extLst>
          </p:cNvPr>
          <p:cNvGrpSpPr/>
          <p:nvPr/>
        </p:nvGrpSpPr>
        <p:grpSpPr>
          <a:xfrm>
            <a:off x="2510317" y="4621621"/>
            <a:ext cx="2006879" cy="652722"/>
            <a:chOff x="3012236" y="5396190"/>
            <a:chExt cx="2006879" cy="652722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0800000" flipH="1" flipV="1">
              <a:off x="3012236" y="5480840"/>
              <a:ext cx="2006879" cy="485978"/>
            </a:xfrm>
            <a:prstGeom prst="triangle">
              <a:avLst>
                <a:gd name="adj" fmla="val 61246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>
              <a:off x="3311711" y="5718907"/>
              <a:ext cx="367393" cy="330005"/>
            </a:xfrm>
            <a:prstGeom prst="arc">
              <a:avLst>
                <a:gd name="adj1" fmla="val 18259708"/>
                <a:gd name="adj2" fmla="val 174913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 flipH="1">
              <a:off x="3311711" y="5679580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 flipH="1">
              <a:off x="4090337" y="5396190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1335088">
              <a:off x="4026436" y="5405655"/>
              <a:ext cx="389060" cy="329270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D712E79E-21C4-C925-AA90-219BB0AD1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𝑃𝐸𝐴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𝑃𝐵𝐸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575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𝐴𝑃𝐸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𝐵𝑃𝐸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blipFill>
                <a:blip r:embed="rId3"/>
                <a:stretch>
                  <a:fillRect l="-2724" r="-1167" b="-195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66285B37-4CD2-AFB7-1B3B-D02229BDF235}"/>
              </a:ext>
            </a:extLst>
          </p:cNvPr>
          <p:cNvGrpSpPr/>
          <p:nvPr/>
        </p:nvGrpSpPr>
        <p:grpSpPr>
          <a:xfrm rot="335552">
            <a:off x="2490668" y="4350258"/>
            <a:ext cx="3301697" cy="845234"/>
            <a:chOff x="2589951" y="4521356"/>
            <a:chExt cx="3301697" cy="845234"/>
          </a:xfrm>
        </p:grpSpPr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id="{CDCC1B1F-DE07-6128-8F24-4E26C0225E88}"/>
                </a:ext>
              </a:extLst>
            </p:cNvPr>
            <p:cNvSpPr txBox="1"/>
            <p:nvPr/>
          </p:nvSpPr>
          <p:spPr>
            <a:xfrm>
              <a:off x="4380030" y="4521356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hu-HU" dirty="0"/>
            </a:p>
          </p:txBody>
        </p:sp>
        <p:sp>
          <p:nvSpPr>
            <p:cNvPr id="14" name="Háromszög 13">
              <a:extLst>
                <a:ext uri="{FF2B5EF4-FFF2-40B4-BE49-F238E27FC236}">
                  <a16:creationId xmlns:a16="http://schemas.microsoft.com/office/drawing/2014/main" id="{DED0F63C-D541-8FA3-07F4-A67BD5ED9D60}"/>
                </a:ext>
              </a:extLst>
            </p:cNvPr>
            <p:cNvSpPr/>
            <p:nvPr/>
          </p:nvSpPr>
          <p:spPr>
            <a:xfrm rot="21237761">
              <a:off x="2589951" y="4569847"/>
              <a:ext cx="3301697" cy="796743"/>
            </a:xfrm>
            <a:prstGeom prst="triangle">
              <a:avLst>
                <a:gd name="adj" fmla="val 61868"/>
              </a:avLst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7512873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7037E-6 L 0.06419 -0.047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3" y="-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166706C4-7904-E6E8-78E9-A159EFAA8487}"/>
              </a:ext>
            </a:extLst>
          </p:cNvPr>
          <p:cNvGrpSpPr/>
          <p:nvPr/>
        </p:nvGrpSpPr>
        <p:grpSpPr>
          <a:xfrm>
            <a:off x="3299305" y="4315177"/>
            <a:ext cx="2006879" cy="652722"/>
            <a:chOff x="3012236" y="5396190"/>
            <a:chExt cx="2006879" cy="652722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0800000" flipH="1" flipV="1">
              <a:off x="3012236" y="5480840"/>
              <a:ext cx="2006879" cy="485978"/>
            </a:xfrm>
            <a:prstGeom prst="triangle">
              <a:avLst>
                <a:gd name="adj" fmla="val 61246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>
              <a:off x="3311711" y="5718907"/>
              <a:ext cx="367393" cy="330005"/>
            </a:xfrm>
            <a:prstGeom prst="arc">
              <a:avLst>
                <a:gd name="adj1" fmla="val 18259708"/>
                <a:gd name="adj2" fmla="val 174913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 flipH="1">
              <a:off x="3311711" y="5679580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 flipH="1">
              <a:off x="4090337" y="5396190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1335088">
              <a:off x="4026436" y="5405655"/>
              <a:ext cx="389060" cy="329270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D712E79E-21C4-C925-AA90-219BB0AD1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𝑃𝐸𝐴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𝑃𝐵𝐸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575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𝐴𝑃𝐸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𝐵𝑃𝐸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blipFill>
                <a:blip r:embed="rId3"/>
                <a:stretch>
                  <a:fillRect l="-2724" r="-1167" b="-195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66285B37-4CD2-AFB7-1B3B-D02229BDF235}"/>
              </a:ext>
            </a:extLst>
          </p:cNvPr>
          <p:cNvGrpSpPr/>
          <p:nvPr/>
        </p:nvGrpSpPr>
        <p:grpSpPr>
          <a:xfrm rot="335552">
            <a:off x="2490668" y="4350258"/>
            <a:ext cx="3301697" cy="845234"/>
            <a:chOff x="2589951" y="4521356"/>
            <a:chExt cx="3301697" cy="845234"/>
          </a:xfrm>
        </p:grpSpPr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id="{CDCC1B1F-DE07-6128-8F24-4E26C0225E88}"/>
                </a:ext>
              </a:extLst>
            </p:cNvPr>
            <p:cNvSpPr txBox="1"/>
            <p:nvPr/>
          </p:nvSpPr>
          <p:spPr>
            <a:xfrm>
              <a:off x="4380030" y="4521356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hu-HU" dirty="0"/>
            </a:p>
          </p:txBody>
        </p:sp>
        <p:sp>
          <p:nvSpPr>
            <p:cNvPr id="14" name="Háromszög 13">
              <a:extLst>
                <a:ext uri="{FF2B5EF4-FFF2-40B4-BE49-F238E27FC236}">
                  <a16:creationId xmlns:a16="http://schemas.microsoft.com/office/drawing/2014/main" id="{DED0F63C-D541-8FA3-07F4-A67BD5ED9D60}"/>
                </a:ext>
              </a:extLst>
            </p:cNvPr>
            <p:cNvSpPr/>
            <p:nvPr/>
          </p:nvSpPr>
          <p:spPr>
            <a:xfrm rot="21237761">
              <a:off x="2589951" y="4569847"/>
              <a:ext cx="3301697" cy="796743"/>
            </a:xfrm>
            <a:prstGeom prst="triangle">
              <a:avLst>
                <a:gd name="adj" fmla="val 61868"/>
              </a:avLst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30202800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166706C4-7904-E6E8-78E9-A159EFAA8487}"/>
              </a:ext>
            </a:extLst>
          </p:cNvPr>
          <p:cNvGrpSpPr/>
          <p:nvPr/>
        </p:nvGrpSpPr>
        <p:grpSpPr>
          <a:xfrm>
            <a:off x="3299305" y="4315177"/>
            <a:ext cx="2006879" cy="652722"/>
            <a:chOff x="3012236" y="5396190"/>
            <a:chExt cx="2006879" cy="652722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0800000" flipH="1" flipV="1">
              <a:off x="3012236" y="5480840"/>
              <a:ext cx="2006879" cy="485978"/>
            </a:xfrm>
            <a:prstGeom prst="triangle">
              <a:avLst>
                <a:gd name="adj" fmla="val 61246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>
              <a:off x="3311711" y="5718907"/>
              <a:ext cx="367393" cy="330005"/>
            </a:xfrm>
            <a:prstGeom prst="arc">
              <a:avLst>
                <a:gd name="adj1" fmla="val 18259708"/>
                <a:gd name="adj2" fmla="val 174913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 flipH="1">
              <a:off x="3311711" y="5679580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 flipH="1">
              <a:off x="4090337" y="5396190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1335088">
              <a:off x="4026436" y="5405655"/>
              <a:ext cx="389060" cy="329270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D712E79E-21C4-C925-AA90-219BB0AD1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𝑃𝐸𝐴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𝑃𝐵𝐸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575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𝐴𝑃𝐸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𝐵𝑃𝐸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blipFill>
                <a:blip r:embed="rId3"/>
                <a:stretch>
                  <a:fillRect l="-2724" r="-1167" b="-195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Csoportba foglalás 4">
            <a:extLst>
              <a:ext uri="{FF2B5EF4-FFF2-40B4-BE49-F238E27FC236}">
                <a16:creationId xmlns:a16="http://schemas.microsoft.com/office/drawing/2014/main" id="{2CD25F47-32BC-A2D4-5E0C-C3AAC15EFE31}"/>
              </a:ext>
            </a:extLst>
          </p:cNvPr>
          <p:cNvGrpSpPr/>
          <p:nvPr/>
        </p:nvGrpSpPr>
        <p:grpSpPr>
          <a:xfrm rot="335552">
            <a:off x="2475156" y="4397992"/>
            <a:ext cx="3301697" cy="1066603"/>
            <a:chOff x="2589951" y="4569847"/>
            <a:chExt cx="3301697" cy="1066603"/>
          </a:xfrm>
        </p:grpSpPr>
        <p:sp>
          <p:nvSpPr>
            <p:cNvPr id="7" name="Ív 6">
              <a:extLst>
                <a:ext uri="{FF2B5EF4-FFF2-40B4-BE49-F238E27FC236}">
                  <a16:creationId xmlns:a16="http://schemas.microsoft.com/office/drawing/2014/main" id="{BDE781C5-679D-4152-8880-1C320AE6E2F0}"/>
                </a:ext>
              </a:extLst>
            </p:cNvPr>
            <p:cNvSpPr/>
            <p:nvPr/>
          </p:nvSpPr>
          <p:spPr>
            <a:xfrm rot="7445906" flipH="1">
              <a:off x="2971080" y="5287751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16" name="Csoportba foglalás 15">
              <a:extLst>
                <a:ext uri="{FF2B5EF4-FFF2-40B4-BE49-F238E27FC236}">
                  <a16:creationId xmlns:a16="http://schemas.microsoft.com/office/drawing/2014/main" id="{58B31457-8550-29B0-3D8A-32F4F2F921B4}"/>
                </a:ext>
              </a:extLst>
            </p:cNvPr>
            <p:cNvGrpSpPr/>
            <p:nvPr/>
          </p:nvGrpSpPr>
          <p:grpSpPr>
            <a:xfrm>
              <a:off x="2589951" y="4569847"/>
              <a:ext cx="3301697" cy="977606"/>
              <a:chOff x="2589951" y="4569847"/>
              <a:chExt cx="3301697" cy="977606"/>
            </a:xfrm>
          </p:grpSpPr>
          <p:sp>
            <p:nvSpPr>
              <p:cNvPr id="20" name="Háromszög 19">
                <a:extLst>
                  <a:ext uri="{FF2B5EF4-FFF2-40B4-BE49-F238E27FC236}">
                    <a16:creationId xmlns:a16="http://schemas.microsoft.com/office/drawing/2014/main" id="{8248B927-FFE3-E983-28A9-741A6199E028}"/>
                  </a:ext>
                </a:extLst>
              </p:cNvPr>
              <p:cNvSpPr/>
              <p:nvPr/>
            </p:nvSpPr>
            <p:spPr>
              <a:xfrm rot="21237761">
                <a:off x="2589951" y="4569847"/>
                <a:ext cx="3301697" cy="796743"/>
              </a:xfrm>
              <a:prstGeom prst="triangle">
                <a:avLst>
                  <a:gd name="adj" fmla="val 61868"/>
                </a:avLst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2" name="Szövegdoboz 21">
                <a:extLst>
                  <a:ext uri="{FF2B5EF4-FFF2-40B4-BE49-F238E27FC236}">
                    <a16:creationId xmlns:a16="http://schemas.microsoft.com/office/drawing/2014/main" id="{6541E7AF-8782-62B0-22CD-085A6971AA10}"/>
                  </a:ext>
                </a:extLst>
              </p:cNvPr>
              <p:cNvSpPr txBox="1"/>
              <p:nvPr/>
            </p:nvSpPr>
            <p:spPr>
              <a:xfrm>
                <a:off x="3002377" y="5178121"/>
                <a:ext cx="3184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</a:t>
                </a:r>
                <a:endParaRPr lang="hu-HU" dirty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Szövegdoboz 22">
                <a:extLst>
                  <a:ext uri="{FF2B5EF4-FFF2-40B4-BE49-F238E27FC236}">
                    <a16:creationId xmlns:a16="http://schemas.microsoft.com/office/drawing/2014/main" id="{55B87852-5133-DC11-A9A8-7D8BDAC4BC8A}"/>
                  </a:ext>
                </a:extLst>
              </p:cNvPr>
              <p:cNvSpPr txBox="1"/>
              <p:nvPr/>
            </p:nvSpPr>
            <p:spPr>
              <a:xfrm>
                <a:off x="542699" y="3573870"/>
                <a:ext cx="15708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𝑃𝐸𝐵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𝐸𝐴𝑃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23" name="Szövegdoboz 22">
                <a:extLst>
                  <a:ext uri="{FF2B5EF4-FFF2-40B4-BE49-F238E27FC236}">
                    <a16:creationId xmlns:a16="http://schemas.microsoft.com/office/drawing/2014/main" id="{55B87852-5133-DC11-A9A8-7D8BDAC4B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573870"/>
                <a:ext cx="1570815" cy="276999"/>
              </a:xfrm>
              <a:prstGeom prst="rect">
                <a:avLst/>
              </a:prstGeom>
              <a:blipFill>
                <a:blip r:embed="rId4"/>
                <a:stretch>
                  <a:fillRect l="-2713" r="-1550" b="-195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Szövegdoboz 26">
                <a:extLst>
                  <a:ext uri="{FF2B5EF4-FFF2-40B4-BE49-F238E27FC236}">
                    <a16:creationId xmlns:a16="http://schemas.microsoft.com/office/drawing/2014/main" id="{BEA1CE41-C81E-9FE9-356C-150EEDCE0A40}"/>
                  </a:ext>
                </a:extLst>
              </p:cNvPr>
              <p:cNvSpPr txBox="1"/>
              <p:nvPr/>
            </p:nvSpPr>
            <p:spPr>
              <a:xfrm>
                <a:off x="542698" y="3850869"/>
                <a:ext cx="15290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𝑃𝐴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𝑃𝐵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27" name="Szövegdoboz 26">
                <a:extLst>
                  <a:ext uri="{FF2B5EF4-FFF2-40B4-BE49-F238E27FC236}">
                    <a16:creationId xmlns:a16="http://schemas.microsoft.com/office/drawing/2014/main" id="{BEA1CE41-C81E-9FE9-356C-150EEDCE0A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8" y="3850869"/>
                <a:ext cx="1529073" cy="276999"/>
              </a:xfrm>
              <a:prstGeom prst="rect">
                <a:avLst/>
              </a:prstGeom>
              <a:blipFill>
                <a:blip r:embed="rId5"/>
                <a:stretch>
                  <a:fillRect l="-2789" t="-2222" r="-2789" b="-888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Egyenes összekötő nyíllal 30">
            <a:extLst>
              <a:ext uri="{FF2B5EF4-FFF2-40B4-BE49-F238E27FC236}">
                <a16:creationId xmlns:a16="http://schemas.microsoft.com/office/drawing/2014/main" id="{DF9E12AD-FC7C-921B-0A15-EF5C75AC159E}"/>
              </a:ext>
            </a:extLst>
          </p:cNvPr>
          <p:cNvCxnSpPr>
            <a:cxnSpLocks/>
          </p:cNvCxnSpPr>
          <p:nvPr/>
        </p:nvCxnSpPr>
        <p:spPr>
          <a:xfrm>
            <a:off x="1131293" y="4103444"/>
            <a:ext cx="0" cy="28277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Szövegdoboz 31">
                <a:extLst>
                  <a:ext uri="{FF2B5EF4-FFF2-40B4-BE49-F238E27FC236}">
                    <a16:creationId xmlns:a16="http://schemas.microsoft.com/office/drawing/2014/main" id="{1A98F9DD-8A42-DD03-47F8-14997A741B28}"/>
                  </a:ext>
                </a:extLst>
              </p:cNvPr>
              <p:cNvSpPr txBox="1"/>
              <p:nvPr/>
            </p:nvSpPr>
            <p:spPr>
              <a:xfrm>
                <a:off x="538595" y="4400756"/>
                <a:ext cx="1573316" cy="309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𝑃𝐸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𝑃𝐴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𝑃𝐵</m:t>
                          </m:r>
                        </m:e>
                      </m:rad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2" name="Szövegdoboz 31">
                <a:extLst>
                  <a:ext uri="{FF2B5EF4-FFF2-40B4-BE49-F238E27FC236}">
                    <a16:creationId xmlns:a16="http://schemas.microsoft.com/office/drawing/2014/main" id="{1A98F9DD-8A42-DD03-47F8-14997A741B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95" y="4400756"/>
                <a:ext cx="1573316" cy="309637"/>
              </a:xfrm>
              <a:prstGeom prst="rect">
                <a:avLst/>
              </a:prstGeom>
              <a:blipFill>
                <a:blip r:embed="rId6"/>
                <a:stretch>
                  <a:fillRect l="-2713" r="-3101" b="-588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636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7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166706C4-7904-E6E8-78E9-A159EFAA8487}"/>
              </a:ext>
            </a:extLst>
          </p:cNvPr>
          <p:cNvGrpSpPr/>
          <p:nvPr/>
        </p:nvGrpSpPr>
        <p:grpSpPr>
          <a:xfrm>
            <a:off x="3299305" y="4315177"/>
            <a:ext cx="2006879" cy="652722"/>
            <a:chOff x="3012236" y="5396190"/>
            <a:chExt cx="2006879" cy="652722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0800000" flipH="1" flipV="1">
              <a:off x="3012236" y="5480840"/>
              <a:ext cx="2006879" cy="485978"/>
            </a:xfrm>
            <a:prstGeom prst="triangle">
              <a:avLst>
                <a:gd name="adj" fmla="val 61246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>
              <a:off x="3311711" y="5718907"/>
              <a:ext cx="367393" cy="330005"/>
            </a:xfrm>
            <a:prstGeom prst="arc">
              <a:avLst>
                <a:gd name="adj1" fmla="val 18259708"/>
                <a:gd name="adj2" fmla="val 174913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 flipH="1">
              <a:off x="3311711" y="5679580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 flipH="1">
              <a:off x="4090337" y="5396190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1335088">
              <a:off x="4026436" y="5405655"/>
              <a:ext cx="389060" cy="329270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D712E79E-21C4-C925-AA90-219BB0AD1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𝑃𝐸𝐴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𝑃𝐵𝐸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575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𝐴𝑃𝐸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𝐵𝑃𝐸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blipFill>
                <a:blip r:embed="rId3"/>
                <a:stretch>
                  <a:fillRect l="-2724" r="-1167" b="-195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Szövegdoboz 22">
                <a:extLst>
                  <a:ext uri="{FF2B5EF4-FFF2-40B4-BE49-F238E27FC236}">
                    <a16:creationId xmlns:a16="http://schemas.microsoft.com/office/drawing/2014/main" id="{55B87852-5133-DC11-A9A8-7D8BDAC4BC8A}"/>
                  </a:ext>
                </a:extLst>
              </p:cNvPr>
              <p:cNvSpPr txBox="1"/>
              <p:nvPr/>
            </p:nvSpPr>
            <p:spPr>
              <a:xfrm>
                <a:off x="542699" y="3573870"/>
                <a:ext cx="15708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𝑃𝐸𝐵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𝐸𝐴𝑃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23" name="Szövegdoboz 22">
                <a:extLst>
                  <a:ext uri="{FF2B5EF4-FFF2-40B4-BE49-F238E27FC236}">
                    <a16:creationId xmlns:a16="http://schemas.microsoft.com/office/drawing/2014/main" id="{55B87852-5133-DC11-A9A8-7D8BDAC4B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573870"/>
                <a:ext cx="1570815" cy="276999"/>
              </a:xfrm>
              <a:prstGeom prst="rect">
                <a:avLst/>
              </a:prstGeom>
              <a:blipFill>
                <a:blip r:embed="rId4"/>
                <a:stretch>
                  <a:fillRect l="-2713" r="-1550" b="-195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Szövegdoboz 26">
                <a:extLst>
                  <a:ext uri="{FF2B5EF4-FFF2-40B4-BE49-F238E27FC236}">
                    <a16:creationId xmlns:a16="http://schemas.microsoft.com/office/drawing/2014/main" id="{BEA1CE41-C81E-9FE9-356C-150EEDCE0A40}"/>
                  </a:ext>
                </a:extLst>
              </p:cNvPr>
              <p:cNvSpPr txBox="1"/>
              <p:nvPr/>
            </p:nvSpPr>
            <p:spPr>
              <a:xfrm>
                <a:off x="542698" y="3850869"/>
                <a:ext cx="15290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𝑃𝐴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𝑃𝐵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27" name="Szövegdoboz 26">
                <a:extLst>
                  <a:ext uri="{FF2B5EF4-FFF2-40B4-BE49-F238E27FC236}">
                    <a16:creationId xmlns:a16="http://schemas.microsoft.com/office/drawing/2014/main" id="{BEA1CE41-C81E-9FE9-356C-150EEDCE0A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8" y="3850869"/>
                <a:ext cx="1529073" cy="276999"/>
              </a:xfrm>
              <a:prstGeom prst="rect">
                <a:avLst/>
              </a:prstGeom>
              <a:blipFill>
                <a:blip r:embed="rId5"/>
                <a:stretch>
                  <a:fillRect l="-2789" t="-2222" r="-2789" b="-888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Egyenes összekötő nyíllal 30">
            <a:extLst>
              <a:ext uri="{FF2B5EF4-FFF2-40B4-BE49-F238E27FC236}">
                <a16:creationId xmlns:a16="http://schemas.microsoft.com/office/drawing/2014/main" id="{DF9E12AD-FC7C-921B-0A15-EF5C75AC159E}"/>
              </a:ext>
            </a:extLst>
          </p:cNvPr>
          <p:cNvCxnSpPr>
            <a:cxnSpLocks/>
          </p:cNvCxnSpPr>
          <p:nvPr/>
        </p:nvCxnSpPr>
        <p:spPr>
          <a:xfrm>
            <a:off x="1131293" y="4103444"/>
            <a:ext cx="0" cy="28277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Szövegdoboz 31">
                <a:extLst>
                  <a:ext uri="{FF2B5EF4-FFF2-40B4-BE49-F238E27FC236}">
                    <a16:creationId xmlns:a16="http://schemas.microsoft.com/office/drawing/2014/main" id="{1A98F9DD-8A42-DD03-47F8-14997A741B28}"/>
                  </a:ext>
                </a:extLst>
              </p:cNvPr>
              <p:cNvSpPr txBox="1"/>
              <p:nvPr/>
            </p:nvSpPr>
            <p:spPr>
              <a:xfrm>
                <a:off x="538595" y="4400756"/>
                <a:ext cx="1573316" cy="309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𝑃𝐸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𝑃𝐴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𝑃𝐵</m:t>
                          </m:r>
                        </m:e>
                      </m:rad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2" name="Szövegdoboz 31">
                <a:extLst>
                  <a:ext uri="{FF2B5EF4-FFF2-40B4-BE49-F238E27FC236}">
                    <a16:creationId xmlns:a16="http://schemas.microsoft.com/office/drawing/2014/main" id="{1A98F9DD-8A42-DD03-47F8-14997A741B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95" y="4400756"/>
                <a:ext cx="1573316" cy="309637"/>
              </a:xfrm>
              <a:prstGeom prst="rect">
                <a:avLst/>
              </a:prstGeom>
              <a:blipFill>
                <a:blip r:embed="rId6"/>
                <a:stretch>
                  <a:fillRect l="-2713" r="-3101" b="-588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4AB6835F-F858-F6AE-5B4C-DB0DF1A71B5A}"/>
              </a:ext>
            </a:extLst>
          </p:cNvPr>
          <p:cNvGrpSpPr/>
          <p:nvPr/>
        </p:nvGrpSpPr>
        <p:grpSpPr>
          <a:xfrm rot="335552">
            <a:off x="2477519" y="4349616"/>
            <a:ext cx="3301697" cy="1115094"/>
            <a:chOff x="2589951" y="4521356"/>
            <a:chExt cx="3301697" cy="1115094"/>
          </a:xfrm>
        </p:grpSpPr>
        <p:sp>
          <p:nvSpPr>
            <p:cNvPr id="14" name="Ív 13">
              <a:extLst>
                <a:ext uri="{FF2B5EF4-FFF2-40B4-BE49-F238E27FC236}">
                  <a16:creationId xmlns:a16="http://schemas.microsoft.com/office/drawing/2014/main" id="{B4B23CAF-EB6E-9D42-4280-DA2D90E4DD8C}"/>
                </a:ext>
              </a:extLst>
            </p:cNvPr>
            <p:cNvSpPr/>
            <p:nvPr/>
          </p:nvSpPr>
          <p:spPr>
            <a:xfrm rot="7445906" flipH="1">
              <a:off x="2971080" y="5287751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19" name="Csoportba foglalás 18">
              <a:extLst>
                <a:ext uri="{FF2B5EF4-FFF2-40B4-BE49-F238E27FC236}">
                  <a16:creationId xmlns:a16="http://schemas.microsoft.com/office/drawing/2014/main" id="{2183E3A2-F72B-9C87-63CD-6FFF1C0BE552}"/>
                </a:ext>
              </a:extLst>
            </p:cNvPr>
            <p:cNvGrpSpPr/>
            <p:nvPr/>
          </p:nvGrpSpPr>
          <p:grpSpPr>
            <a:xfrm>
              <a:off x="2589951" y="4521356"/>
              <a:ext cx="3301697" cy="1026097"/>
              <a:chOff x="2589951" y="4521356"/>
              <a:chExt cx="3301697" cy="1026097"/>
            </a:xfrm>
          </p:grpSpPr>
          <p:sp>
            <p:nvSpPr>
              <p:cNvPr id="21" name="Szövegdoboz 20">
                <a:extLst>
                  <a:ext uri="{FF2B5EF4-FFF2-40B4-BE49-F238E27FC236}">
                    <a16:creationId xmlns:a16="http://schemas.microsoft.com/office/drawing/2014/main" id="{81CCFCBF-6C09-5691-619D-C84786A2EA54}"/>
                  </a:ext>
                </a:extLst>
              </p:cNvPr>
              <p:cNvSpPr txBox="1"/>
              <p:nvPr/>
            </p:nvSpPr>
            <p:spPr>
              <a:xfrm>
                <a:off x="4380030" y="4521356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33" name="Háromszög 32">
                <a:extLst>
                  <a:ext uri="{FF2B5EF4-FFF2-40B4-BE49-F238E27FC236}">
                    <a16:creationId xmlns:a16="http://schemas.microsoft.com/office/drawing/2014/main" id="{300485A5-DB24-5067-048B-EF3653382905}"/>
                  </a:ext>
                </a:extLst>
              </p:cNvPr>
              <p:cNvSpPr/>
              <p:nvPr/>
            </p:nvSpPr>
            <p:spPr>
              <a:xfrm rot="21237761">
                <a:off x="2589951" y="4569847"/>
                <a:ext cx="3301697" cy="796743"/>
              </a:xfrm>
              <a:prstGeom prst="triangle">
                <a:avLst>
                  <a:gd name="adj" fmla="val 61868"/>
                </a:avLst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4" name="Ív 33">
                <a:extLst>
                  <a:ext uri="{FF2B5EF4-FFF2-40B4-BE49-F238E27FC236}">
                    <a16:creationId xmlns:a16="http://schemas.microsoft.com/office/drawing/2014/main" id="{01E71302-C450-6445-466A-20C4E639FC17}"/>
                  </a:ext>
                </a:extLst>
              </p:cNvPr>
              <p:cNvSpPr/>
              <p:nvPr/>
            </p:nvSpPr>
            <p:spPr>
              <a:xfrm rot="20319858" flipH="1">
                <a:off x="4383534" y="4521356"/>
                <a:ext cx="417176" cy="311037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5" name="Szövegdoboz 34">
                <a:extLst>
                  <a:ext uri="{FF2B5EF4-FFF2-40B4-BE49-F238E27FC236}">
                    <a16:creationId xmlns:a16="http://schemas.microsoft.com/office/drawing/2014/main" id="{647B04BD-894B-0A62-736F-DFC8D50ECAF1}"/>
                  </a:ext>
                </a:extLst>
              </p:cNvPr>
              <p:cNvSpPr txBox="1"/>
              <p:nvPr/>
            </p:nvSpPr>
            <p:spPr>
              <a:xfrm>
                <a:off x="3002377" y="5178121"/>
                <a:ext cx="3184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</a:t>
                </a:r>
                <a:endParaRPr lang="hu-HU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68633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8E3997F0-628E-E659-F5B5-FA52CFCC6FD9}"/>
              </a:ext>
            </a:extLst>
          </p:cNvPr>
          <p:cNvGrpSpPr/>
          <p:nvPr/>
        </p:nvGrpSpPr>
        <p:grpSpPr>
          <a:xfrm>
            <a:off x="6141049" y="4136623"/>
            <a:ext cx="2185024" cy="655158"/>
            <a:chOff x="3902869" y="4719833"/>
            <a:chExt cx="2185024" cy="655158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9953746" flipV="1">
              <a:off x="3902869" y="4719833"/>
              <a:ext cx="2185024" cy="485978"/>
            </a:xfrm>
            <a:prstGeom prst="triangle">
              <a:avLst>
                <a:gd name="adj" fmla="val 56690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 rot="7445906" flipH="1">
              <a:off x="4197763" y="5026292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>
              <a:off x="4215452" y="4911095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>
              <a:off x="4976256" y="4821962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8079802" flipH="1">
              <a:off x="4959163" y="4929503"/>
              <a:ext cx="367393" cy="270378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5" name="Csoportba foglalás 34">
            <a:extLst>
              <a:ext uri="{FF2B5EF4-FFF2-40B4-BE49-F238E27FC236}">
                <a16:creationId xmlns:a16="http://schemas.microsoft.com/office/drawing/2014/main" id="{2A99956B-C3E5-5427-5380-91C0863C90A2}"/>
              </a:ext>
            </a:extLst>
          </p:cNvPr>
          <p:cNvGrpSpPr/>
          <p:nvPr/>
        </p:nvGrpSpPr>
        <p:grpSpPr>
          <a:xfrm>
            <a:off x="6053320" y="3667236"/>
            <a:ext cx="3301697" cy="1115094"/>
            <a:chOff x="2589951" y="4521356"/>
            <a:chExt cx="3301697" cy="1115094"/>
          </a:xfrm>
        </p:grpSpPr>
        <p:sp>
          <p:nvSpPr>
            <p:cNvPr id="31" name="Ív 30">
              <a:extLst>
                <a:ext uri="{FF2B5EF4-FFF2-40B4-BE49-F238E27FC236}">
                  <a16:creationId xmlns:a16="http://schemas.microsoft.com/office/drawing/2014/main" id="{5F593382-91CB-53C0-43D3-AD04BB492622}"/>
                </a:ext>
              </a:extLst>
            </p:cNvPr>
            <p:cNvSpPr/>
            <p:nvPr/>
          </p:nvSpPr>
          <p:spPr>
            <a:xfrm rot="7445906" flipH="1">
              <a:off x="2971080" y="5287751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34" name="Csoportba foglalás 33">
              <a:extLst>
                <a:ext uri="{FF2B5EF4-FFF2-40B4-BE49-F238E27FC236}">
                  <a16:creationId xmlns:a16="http://schemas.microsoft.com/office/drawing/2014/main" id="{77968BDA-5B39-F248-0C66-2F53193CBA94}"/>
                </a:ext>
              </a:extLst>
            </p:cNvPr>
            <p:cNvGrpSpPr/>
            <p:nvPr/>
          </p:nvGrpSpPr>
          <p:grpSpPr>
            <a:xfrm>
              <a:off x="2589951" y="4521356"/>
              <a:ext cx="3301697" cy="1026097"/>
              <a:chOff x="2589951" y="4521356"/>
              <a:chExt cx="3301697" cy="1026097"/>
            </a:xfrm>
          </p:grpSpPr>
          <p:sp>
            <p:nvSpPr>
              <p:cNvPr id="16" name="Szövegdoboz 15">
                <a:extLst>
                  <a:ext uri="{FF2B5EF4-FFF2-40B4-BE49-F238E27FC236}">
                    <a16:creationId xmlns:a16="http://schemas.microsoft.com/office/drawing/2014/main" id="{65AEEF5F-6D10-702D-E947-EBBAB7ED2B93}"/>
                  </a:ext>
                </a:extLst>
              </p:cNvPr>
              <p:cNvSpPr txBox="1"/>
              <p:nvPr/>
            </p:nvSpPr>
            <p:spPr>
              <a:xfrm>
                <a:off x="4380030" y="4521356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50" name="Háromszög 49">
                <a:extLst>
                  <a:ext uri="{FF2B5EF4-FFF2-40B4-BE49-F238E27FC236}">
                    <a16:creationId xmlns:a16="http://schemas.microsoft.com/office/drawing/2014/main" id="{242D9AC2-8E0A-4BDC-AA28-B3A9FD1ABA55}"/>
                  </a:ext>
                </a:extLst>
              </p:cNvPr>
              <p:cNvSpPr/>
              <p:nvPr/>
            </p:nvSpPr>
            <p:spPr>
              <a:xfrm rot="21237761">
                <a:off x="2589951" y="4569847"/>
                <a:ext cx="3301697" cy="796743"/>
              </a:xfrm>
              <a:prstGeom prst="triangle">
                <a:avLst>
                  <a:gd name="adj" fmla="val 61868"/>
                </a:avLst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2" name="Ív 21">
                <a:extLst>
                  <a:ext uri="{FF2B5EF4-FFF2-40B4-BE49-F238E27FC236}">
                    <a16:creationId xmlns:a16="http://schemas.microsoft.com/office/drawing/2014/main" id="{CA7AEA7E-F33A-186E-D95B-A97F7D3E97EE}"/>
                  </a:ext>
                </a:extLst>
              </p:cNvPr>
              <p:cNvSpPr/>
              <p:nvPr/>
            </p:nvSpPr>
            <p:spPr>
              <a:xfrm rot="20319858" flipH="1">
                <a:off x="4383534" y="4521356"/>
                <a:ext cx="417176" cy="311037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3" name="Szövegdoboz 32">
                <a:extLst>
                  <a:ext uri="{FF2B5EF4-FFF2-40B4-BE49-F238E27FC236}">
                    <a16:creationId xmlns:a16="http://schemas.microsoft.com/office/drawing/2014/main" id="{95A3BE55-E2A4-6DD6-FFA8-F128BE2E2973}"/>
                  </a:ext>
                </a:extLst>
              </p:cNvPr>
              <p:cNvSpPr txBox="1"/>
              <p:nvPr/>
            </p:nvSpPr>
            <p:spPr>
              <a:xfrm>
                <a:off x="3002377" y="5178121"/>
                <a:ext cx="3184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</a:t>
                </a:r>
                <a:endParaRPr lang="hu-HU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374182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3" name="Csoportba foglalás 32">
            <a:extLst>
              <a:ext uri="{FF2B5EF4-FFF2-40B4-BE49-F238E27FC236}">
                <a16:creationId xmlns:a16="http://schemas.microsoft.com/office/drawing/2014/main" id="{5FDB45BF-4681-29F0-0105-2FF663A54835}"/>
              </a:ext>
            </a:extLst>
          </p:cNvPr>
          <p:cNvGrpSpPr/>
          <p:nvPr/>
        </p:nvGrpSpPr>
        <p:grpSpPr>
          <a:xfrm>
            <a:off x="6199110" y="3655623"/>
            <a:ext cx="3202474" cy="1162686"/>
            <a:chOff x="3045161" y="4547606"/>
            <a:chExt cx="3202474" cy="1162686"/>
          </a:xfrm>
        </p:grpSpPr>
        <p:grpSp>
          <p:nvGrpSpPr>
            <p:cNvPr id="23" name="Csoportba foglalás 22">
              <a:extLst>
                <a:ext uri="{FF2B5EF4-FFF2-40B4-BE49-F238E27FC236}">
                  <a16:creationId xmlns:a16="http://schemas.microsoft.com/office/drawing/2014/main" id="{73C8811E-96E0-43F2-6E04-9C267B94A204}"/>
                </a:ext>
              </a:extLst>
            </p:cNvPr>
            <p:cNvGrpSpPr/>
            <p:nvPr/>
          </p:nvGrpSpPr>
          <p:grpSpPr>
            <a:xfrm>
              <a:off x="4659230" y="4558230"/>
              <a:ext cx="417176" cy="387462"/>
              <a:chOff x="4659230" y="4558230"/>
              <a:chExt cx="417176" cy="387462"/>
            </a:xfrm>
          </p:grpSpPr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F52D7671-7D32-1B6A-B9D7-6F7A8778D139}"/>
                  </a:ext>
                </a:extLst>
              </p:cNvPr>
              <p:cNvSpPr txBox="1"/>
              <p:nvPr/>
            </p:nvSpPr>
            <p:spPr>
              <a:xfrm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13" name="Ív 12">
                <a:extLst>
                  <a:ext uri="{FF2B5EF4-FFF2-40B4-BE49-F238E27FC236}">
                    <a16:creationId xmlns:a16="http://schemas.microsoft.com/office/drawing/2014/main" id="{E26FF986-2840-97AE-009B-FD27A54133EC}"/>
                  </a:ext>
                </a:extLst>
              </p:cNvPr>
              <p:cNvSpPr/>
              <p:nvPr/>
            </p:nvSpPr>
            <p:spPr>
              <a:xfrm rot="2031985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  <p:grpSp>
          <p:nvGrpSpPr>
            <p:cNvPr id="22" name="Csoportba foglalás 21">
              <a:extLst>
                <a:ext uri="{FF2B5EF4-FFF2-40B4-BE49-F238E27FC236}">
                  <a16:creationId xmlns:a16="http://schemas.microsoft.com/office/drawing/2014/main" id="{E739562B-88B6-89B1-3E81-0E37DA254BFC}"/>
                </a:ext>
              </a:extLst>
            </p:cNvPr>
            <p:cNvGrpSpPr/>
            <p:nvPr/>
          </p:nvGrpSpPr>
          <p:grpSpPr>
            <a:xfrm>
              <a:off x="3045161" y="4547606"/>
              <a:ext cx="3202474" cy="1162686"/>
              <a:chOff x="2518937" y="3648979"/>
              <a:chExt cx="3202474" cy="1162686"/>
            </a:xfrm>
          </p:grpSpPr>
          <p:sp>
            <p:nvSpPr>
              <p:cNvPr id="3" name="Háromszög 2">
                <a:extLst>
                  <a:ext uri="{FF2B5EF4-FFF2-40B4-BE49-F238E27FC236}">
                    <a16:creationId xmlns:a16="http://schemas.microsoft.com/office/drawing/2014/main" id="{3CD113A4-AA15-EB7C-1947-01F88BC9C628}"/>
                  </a:ext>
                </a:extLst>
              </p:cNvPr>
              <p:cNvSpPr/>
              <p:nvPr/>
            </p:nvSpPr>
            <p:spPr>
              <a:xfrm rot="332921">
                <a:off x="2518937" y="3648979"/>
                <a:ext cx="3202474" cy="1162686"/>
              </a:xfrm>
              <a:prstGeom prst="triangle">
                <a:avLst>
                  <a:gd name="adj" fmla="val 56623"/>
                </a:avLst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grpSp>
            <p:nvGrpSpPr>
              <p:cNvPr id="17" name="Csoportba foglalás 16">
                <a:extLst>
                  <a:ext uri="{FF2B5EF4-FFF2-40B4-BE49-F238E27FC236}">
                    <a16:creationId xmlns:a16="http://schemas.microsoft.com/office/drawing/2014/main" id="{1EBD0223-8620-3D26-ABA3-9BC1D81DD296}"/>
                  </a:ext>
                </a:extLst>
              </p:cNvPr>
              <p:cNvGrpSpPr/>
              <p:nvPr/>
            </p:nvGrpSpPr>
            <p:grpSpPr>
              <a:xfrm>
                <a:off x="2562299" y="4403677"/>
                <a:ext cx="367393" cy="369332"/>
                <a:chOff x="3190781" y="5911814"/>
                <a:chExt cx="367393" cy="369332"/>
              </a:xfrm>
            </p:grpSpPr>
            <p:sp>
              <p:nvSpPr>
                <p:cNvPr id="19" name="Szövegdoboz 18">
                  <a:extLst>
                    <a:ext uri="{FF2B5EF4-FFF2-40B4-BE49-F238E27FC236}">
                      <a16:creationId xmlns:a16="http://schemas.microsoft.com/office/drawing/2014/main" id="{3BAF4D43-7CC8-BCB3-2C5B-7F58AD8A28DB}"/>
                    </a:ext>
                  </a:extLst>
                </p:cNvPr>
                <p:cNvSpPr txBox="1"/>
                <p:nvPr/>
              </p:nvSpPr>
              <p:spPr>
                <a:xfrm flipH="1">
                  <a:off x="3190781" y="5911814"/>
                  <a:ext cx="31840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dirty="0">
                      <a:sym typeface="Symbol" panose="05050102010706020507" pitchFamily="18" charset="2"/>
                    </a:rPr>
                    <a:t></a:t>
                  </a:r>
                  <a:endParaRPr lang="hu-HU" dirty="0"/>
                </a:p>
              </p:txBody>
            </p:sp>
            <p:sp>
              <p:nvSpPr>
                <p:cNvPr id="20" name="Ív 19">
                  <a:extLst>
                    <a:ext uri="{FF2B5EF4-FFF2-40B4-BE49-F238E27FC236}">
                      <a16:creationId xmlns:a16="http://schemas.microsoft.com/office/drawing/2014/main" id="{A0870701-0FD8-1B74-81C7-24684B2D790F}"/>
                    </a:ext>
                  </a:extLst>
                </p:cNvPr>
                <p:cNvSpPr/>
                <p:nvPr/>
              </p:nvSpPr>
              <p:spPr>
                <a:xfrm>
                  <a:off x="3190781" y="5951141"/>
                  <a:ext cx="367393" cy="330005"/>
                </a:xfrm>
                <a:prstGeom prst="arc">
                  <a:avLst>
                    <a:gd name="adj1" fmla="val 18259708"/>
                    <a:gd name="adj2" fmla="val 1749136"/>
                  </a:avLst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</p:grpSp>
        </p:grpSp>
      </p:grp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F7BE2B2F-16E4-290A-B787-D9FDE7442355}"/>
              </a:ext>
            </a:extLst>
          </p:cNvPr>
          <p:cNvGrpSpPr/>
          <p:nvPr/>
        </p:nvGrpSpPr>
        <p:grpSpPr>
          <a:xfrm>
            <a:off x="6223620" y="4110524"/>
            <a:ext cx="2216338" cy="780747"/>
            <a:chOff x="3159594" y="5610942"/>
            <a:chExt cx="2216338" cy="780747"/>
          </a:xfrm>
        </p:grpSpPr>
        <p:grpSp>
          <p:nvGrpSpPr>
            <p:cNvPr id="21" name="Csoportba foglalás 20">
              <a:extLst>
                <a:ext uri="{FF2B5EF4-FFF2-40B4-BE49-F238E27FC236}">
                  <a16:creationId xmlns:a16="http://schemas.microsoft.com/office/drawing/2014/main" id="{A67F83C8-B8FC-4DEB-1EC0-8E24A76DCD55}"/>
                </a:ext>
              </a:extLst>
            </p:cNvPr>
            <p:cNvGrpSpPr/>
            <p:nvPr/>
          </p:nvGrpSpPr>
          <p:grpSpPr>
            <a:xfrm>
              <a:off x="3159594" y="5610942"/>
              <a:ext cx="2216338" cy="780747"/>
              <a:chOff x="3159594" y="5610942"/>
              <a:chExt cx="2216338" cy="780747"/>
            </a:xfrm>
          </p:grpSpPr>
          <p:sp>
            <p:nvSpPr>
              <p:cNvPr id="5" name="Háromszög 4">
                <a:extLst>
                  <a:ext uri="{FF2B5EF4-FFF2-40B4-BE49-F238E27FC236}">
                    <a16:creationId xmlns:a16="http://schemas.microsoft.com/office/drawing/2014/main" id="{0C44430C-2479-FF53-F284-33A395882B64}"/>
                  </a:ext>
                </a:extLst>
              </p:cNvPr>
              <p:cNvSpPr/>
              <p:nvPr/>
            </p:nvSpPr>
            <p:spPr>
              <a:xfrm rot="9155461">
                <a:off x="3159594" y="5610942"/>
                <a:ext cx="2216338" cy="780747"/>
              </a:xfrm>
              <a:prstGeom prst="triangle">
                <a:avLst>
                  <a:gd name="adj" fmla="val 45838"/>
                </a:avLst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grpSp>
            <p:nvGrpSpPr>
              <p:cNvPr id="14" name="Csoportba foglalás 13">
                <a:extLst>
                  <a:ext uri="{FF2B5EF4-FFF2-40B4-BE49-F238E27FC236}">
                    <a16:creationId xmlns:a16="http://schemas.microsoft.com/office/drawing/2014/main" id="{DFACBD65-1375-FEFD-211C-C405FDDCF108}"/>
                  </a:ext>
                </a:extLst>
              </p:cNvPr>
              <p:cNvGrpSpPr/>
              <p:nvPr/>
            </p:nvGrpSpPr>
            <p:grpSpPr>
              <a:xfrm>
                <a:off x="3190781" y="5911814"/>
                <a:ext cx="367393" cy="369332"/>
                <a:chOff x="3190781" y="5911814"/>
                <a:chExt cx="367393" cy="369332"/>
              </a:xfrm>
            </p:grpSpPr>
            <p:sp>
              <p:nvSpPr>
                <p:cNvPr id="9" name="Szövegdoboz 8">
                  <a:extLst>
                    <a:ext uri="{FF2B5EF4-FFF2-40B4-BE49-F238E27FC236}">
                      <a16:creationId xmlns:a16="http://schemas.microsoft.com/office/drawing/2014/main" id="{5EDB278A-28F2-8724-6851-A4486CFDDF00}"/>
                    </a:ext>
                  </a:extLst>
                </p:cNvPr>
                <p:cNvSpPr txBox="1"/>
                <p:nvPr/>
              </p:nvSpPr>
              <p:spPr>
                <a:xfrm flipH="1">
                  <a:off x="3190781" y="5911814"/>
                  <a:ext cx="31840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dirty="0">
                      <a:sym typeface="Symbol" panose="05050102010706020507" pitchFamily="18" charset="2"/>
                    </a:rPr>
                    <a:t></a:t>
                  </a:r>
                  <a:endParaRPr lang="hu-HU" dirty="0"/>
                </a:p>
              </p:txBody>
            </p:sp>
            <p:sp>
              <p:nvSpPr>
                <p:cNvPr id="10" name="Ív 9">
                  <a:extLst>
                    <a:ext uri="{FF2B5EF4-FFF2-40B4-BE49-F238E27FC236}">
                      <a16:creationId xmlns:a16="http://schemas.microsoft.com/office/drawing/2014/main" id="{B1C6E9CB-CD76-2264-9C58-5DB106F09801}"/>
                    </a:ext>
                  </a:extLst>
                </p:cNvPr>
                <p:cNvSpPr/>
                <p:nvPr/>
              </p:nvSpPr>
              <p:spPr>
                <a:xfrm>
                  <a:off x="3190781" y="5951141"/>
                  <a:ext cx="367393" cy="330005"/>
                </a:xfrm>
                <a:prstGeom prst="arc">
                  <a:avLst>
                    <a:gd name="adj1" fmla="val 18259708"/>
                    <a:gd name="adj2" fmla="val 1749136"/>
                  </a:avLst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</p:grpSp>
        </p:grpSp>
        <p:grpSp>
          <p:nvGrpSpPr>
            <p:cNvPr id="27" name="Csoportba foglalás 26">
              <a:extLst>
                <a:ext uri="{FF2B5EF4-FFF2-40B4-BE49-F238E27FC236}">
                  <a16:creationId xmlns:a16="http://schemas.microsoft.com/office/drawing/2014/main" id="{4AF5126F-B2F0-D1CF-2C8F-936901BE566D}"/>
                </a:ext>
              </a:extLst>
            </p:cNvPr>
            <p:cNvGrpSpPr/>
            <p:nvPr/>
          </p:nvGrpSpPr>
          <p:grpSpPr>
            <a:xfrm>
              <a:off x="4177532" y="5936284"/>
              <a:ext cx="387462" cy="417176"/>
              <a:chOff x="4674087" y="4543373"/>
              <a:chExt cx="387462" cy="417176"/>
            </a:xfrm>
          </p:grpSpPr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BC0B817A-1FE8-DD70-AC7A-A0D423E89B29}"/>
                  </a:ext>
                </a:extLst>
              </p:cNvPr>
              <p:cNvSpPr txBox="1"/>
              <p:nvPr/>
            </p:nvSpPr>
            <p:spPr>
              <a:xfrm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32" name="Ív 31">
                <a:extLst>
                  <a:ext uri="{FF2B5EF4-FFF2-40B4-BE49-F238E27FC236}">
                    <a16:creationId xmlns:a16="http://schemas.microsoft.com/office/drawing/2014/main" id="{9E21C897-809A-A965-6F25-5425DCB66D25}"/>
                  </a:ext>
                </a:extLst>
              </p:cNvPr>
              <p:cNvSpPr/>
              <p:nvPr/>
            </p:nvSpPr>
            <p:spPr>
              <a:xfrm rot="806077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149563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3" name="Csoportba foglalás 32">
            <a:extLst>
              <a:ext uri="{FF2B5EF4-FFF2-40B4-BE49-F238E27FC236}">
                <a16:creationId xmlns:a16="http://schemas.microsoft.com/office/drawing/2014/main" id="{5FDB45BF-4681-29F0-0105-2FF663A54835}"/>
              </a:ext>
            </a:extLst>
          </p:cNvPr>
          <p:cNvGrpSpPr/>
          <p:nvPr/>
        </p:nvGrpSpPr>
        <p:grpSpPr>
          <a:xfrm rot="21275453">
            <a:off x="2575172" y="3819387"/>
            <a:ext cx="3202474" cy="1162686"/>
            <a:chOff x="3045161" y="4547606"/>
            <a:chExt cx="3202474" cy="1162686"/>
          </a:xfrm>
        </p:grpSpPr>
        <p:grpSp>
          <p:nvGrpSpPr>
            <p:cNvPr id="23" name="Csoportba foglalás 22">
              <a:extLst>
                <a:ext uri="{FF2B5EF4-FFF2-40B4-BE49-F238E27FC236}">
                  <a16:creationId xmlns:a16="http://schemas.microsoft.com/office/drawing/2014/main" id="{73C8811E-96E0-43F2-6E04-9C267B94A204}"/>
                </a:ext>
              </a:extLst>
            </p:cNvPr>
            <p:cNvGrpSpPr/>
            <p:nvPr/>
          </p:nvGrpSpPr>
          <p:grpSpPr>
            <a:xfrm>
              <a:off x="4659230" y="4558230"/>
              <a:ext cx="417176" cy="387462"/>
              <a:chOff x="4659230" y="4558230"/>
              <a:chExt cx="417176" cy="387462"/>
            </a:xfrm>
          </p:grpSpPr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F52D7671-7D32-1B6A-B9D7-6F7A8778D139}"/>
                  </a:ext>
                </a:extLst>
              </p:cNvPr>
              <p:cNvSpPr txBox="1"/>
              <p:nvPr/>
            </p:nvSpPr>
            <p:spPr>
              <a:xfrm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13" name="Ív 12">
                <a:extLst>
                  <a:ext uri="{FF2B5EF4-FFF2-40B4-BE49-F238E27FC236}">
                    <a16:creationId xmlns:a16="http://schemas.microsoft.com/office/drawing/2014/main" id="{E26FF986-2840-97AE-009B-FD27A54133EC}"/>
                  </a:ext>
                </a:extLst>
              </p:cNvPr>
              <p:cNvSpPr/>
              <p:nvPr/>
            </p:nvSpPr>
            <p:spPr>
              <a:xfrm rot="2031985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  <p:grpSp>
          <p:nvGrpSpPr>
            <p:cNvPr id="22" name="Csoportba foglalás 21">
              <a:extLst>
                <a:ext uri="{FF2B5EF4-FFF2-40B4-BE49-F238E27FC236}">
                  <a16:creationId xmlns:a16="http://schemas.microsoft.com/office/drawing/2014/main" id="{E739562B-88B6-89B1-3E81-0E37DA254BFC}"/>
                </a:ext>
              </a:extLst>
            </p:cNvPr>
            <p:cNvGrpSpPr/>
            <p:nvPr/>
          </p:nvGrpSpPr>
          <p:grpSpPr>
            <a:xfrm>
              <a:off x="3045161" y="4547606"/>
              <a:ext cx="3202474" cy="1162686"/>
              <a:chOff x="2518937" y="3648979"/>
              <a:chExt cx="3202474" cy="1162686"/>
            </a:xfrm>
          </p:grpSpPr>
          <p:sp>
            <p:nvSpPr>
              <p:cNvPr id="3" name="Háromszög 2">
                <a:extLst>
                  <a:ext uri="{FF2B5EF4-FFF2-40B4-BE49-F238E27FC236}">
                    <a16:creationId xmlns:a16="http://schemas.microsoft.com/office/drawing/2014/main" id="{3CD113A4-AA15-EB7C-1947-01F88BC9C628}"/>
                  </a:ext>
                </a:extLst>
              </p:cNvPr>
              <p:cNvSpPr/>
              <p:nvPr/>
            </p:nvSpPr>
            <p:spPr>
              <a:xfrm rot="332921">
                <a:off x="2518937" y="3648979"/>
                <a:ext cx="3202474" cy="1162686"/>
              </a:xfrm>
              <a:prstGeom prst="triangle">
                <a:avLst>
                  <a:gd name="adj" fmla="val 56623"/>
                </a:avLst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grpSp>
            <p:nvGrpSpPr>
              <p:cNvPr id="17" name="Csoportba foglalás 16">
                <a:extLst>
                  <a:ext uri="{FF2B5EF4-FFF2-40B4-BE49-F238E27FC236}">
                    <a16:creationId xmlns:a16="http://schemas.microsoft.com/office/drawing/2014/main" id="{1EBD0223-8620-3D26-ABA3-9BC1D81DD296}"/>
                  </a:ext>
                </a:extLst>
              </p:cNvPr>
              <p:cNvGrpSpPr/>
              <p:nvPr/>
            </p:nvGrpSpPr>
            <p:grpSpPr>
              <a:xfrm>
                <a:off x="2562299" y="4403677"/>
                <a:ext cx="367393" cy="369332"/>
                <a:chOff x="3190781" y="5911814"/>
                <a:chExt cx="367393" cy="369332"/>
              </a:xfrm>
            </p:grpSpPr>
            <p:sp>
              <p:nvSpPr>
                <p:cNvPr id="19" name="Szövegdoboz 18">
                  <a:extLst>
                    <a:ext uri="{FF2B5EF4-FFF2-40B4-BE49-F238E27FC236}">
                      <a16:creationId xmlns:a16="http://schemas.microsoft.com/office/drawing/2014/main" id="{3BAF4D43-7CC8-BCB3-2C5B-7F58AD8A28DB}"/>
                    </a:ext>
                  </a:extLst>
                </p:cNvPr>
                <p:cNvSpPr txBox="1"/>
                <p:nvPr/>
              </p:nvSpPr>
              <p:spPr>
                <a:xfrm flipH="1">
                  <a:off x="3190781" y="5911814"/>
                  <a:ext cx="31840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dirty="0">
                      <a:sym typeface="Symbol" panose="05050102010706020507" pitchFamily="18" charset="2"/>
                    </a:rPr>
                    <a:t></a:t>
                  </a:r>
                  <a:endParaRPr lang="hu-HU" dirty="0"/>
                </a:p>
              </p:txBody>
            </p:sp>
            <p:sp>
              <p:nvSpPr>
                <p:cNvPr id="20" name="Ív 19">
                  <a:extLst>
                    <a:ext uri="{FF2B5EF4-FFF2-40B4-BE49-F238E27FC236}">
                      <a16:creationId xmlns:a16="http://schemas.microsoft.com/office/drawing/2014/main" id="{A0870701-0FD8-1B74-81C7-24684B2D790F}"/>
                    </a:ext>
                  </a:extLst>
                </p:cNvPr>
                <p:cNvSpPr/>
                <p:nvPr/>
              </p:nvSpPr>
              <p:spPr>
                <a:xfrm>
                  <a:off x="3190781" y="5951141"/>
                  <a:ext cx="367393" cy="330005"/>
                </a:xfrm>
                <a:prstGeom prst="arc">
                  <a:avLst>
                    <a:gd name="adj1" fmla="val 18259708"/>
                    <a:gd name="adj2" fmla="val 1749136"/>
                  </a:avLst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</p:grpSp>
        </p:grpSp>
      </p:grp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F7BE2B2F-16E4-290A-B787-D9FDE7442355}"/>
              </a:ext>
            </a:extLst>
          </p:cNvPr>
          <p:cNvGrpSpPr/>
          <p:nvPr/>
        </p:nvGrpSpPr>
        <p:grpSpPr>
          <a:xfrm rot="9196604" flipH="1">
            <a:off x="2613229" y="5502935"/>
            <a:ext cx="2216338" cy="780747"/>
            <a:chOff x="3159594" y="5610942"/>
            <a:chExt cx="2216338" cy="780747"/>
          </a:xfrm>
        </p:grpSpPr>
        <p:grpSp>
          <p:nvGrpSpPr>
            <p:cNvPr id="21" name="Csoportba foglalás 20">
              <a:extLst>
                <a:ext uri="{FF2B5EF4-FFF2-40B4-BE49-F238E27FC236}">
                  <a16:creationId xmlns:a16="http://schemas.microsoft.com/office/drawing/2014/main" id="{A67F83C8-B8FC-4DEB-1EC0-8E24A76DCD55}"/>
                </a:ext>
              </a:extLst>
            </p:cNvPr>
            <p:cNvGrpSpPr/>
            <p:nvPr/>
          </p:nvGrpSpPr>
          <p:grpSpPr>
            <a:xfrm>
              <a:off x="3159594" y="5610942"/>
              <a:ext cx="2216338" cy="780747"/>
              <a:chOff x="3159594" y="5610942"/>
              <a:chExt cx="2216338" cy="780747"/>
            </a:xfrm>
          </p:grpSpPr>
          <p:sp>
            <p:nvSpPr>
              <p:cNvPr id="5" name="Háromszög 4">
                <a:extLst>
                  <a:ext uri="{FF2B5EF4-FFF2-40B4-BE49-F238E27FC236}">
                    <a16:creationId xmlns:a16="http://schemas.microsoft.com/office/drawing/2014/main" id="{0C44430C-2479-FF53-F284-33A395882B64}"/>
                  </a:ext>
                </a:extLst>
              </p:cNvPr>
              <p:cNvSpPr/>
              <p:nvPr/>
            </p:nvSpPr>
            <p:spPr>
              <a:xfrm rot="9155461">
                <a:off x="3159594" y="5610942"/>
                <a:ext cx="2216338" cy="780747"/>
              </a:xfrm>
              <a:prstGeom prst="triangle">
                <a:avLst>
                  <a:gd name="adj" fmla="val 45838"/>
                </a:avLst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grpSp>
            <p:nvGrpSpPr>
              <p:cNvPr id="14" name="Csoportba foglalás 13">
                <a:extLst>
                  <a:ext uri="{FF2B5EF4-FFF2-40B4-BE49-F238E27FC236}">
                    <a16:creationId xmlns:a16="http://schemas.microsoft.com/office/drawing/2014/main" id="{DFACBD65-1375-FEFD-211C-C405FDDCF108}"/>
                  </a:ext>
                </a:extLst>
              </p:cNvPr>
              <p:cNvGrpSpPr/>
              <p:nvPr/>
            </p:nvGrpSpPr>
            <p:grpSpPr>
              <a:xfrm>
                <a:off x="3190781" y="5911814"/>
                <a:ext cx="367393" cy="369332"/>
                <a:chOff x="3190781" y="5911814"/>
                <a:chExt cx="367393" cy="369332"/>
              </a:xfrm>
            </p:grpSpPr>
            <p:sp>
              <p:nvSpPr>
                <p:cNvPr id="9" name="Szövegdoboz 8">
                  <a:extLst>
                    <a:ext uri="{FF2B5EF4-FFF2-40B4-BE49-F238E27FC236}">
                      <a16:creationId xmlns:a16="http://schemas.microsoft.com/office/drawing/2014/main" id="{5EDB278A-28F2-8724-6851-A4486CFDDF00}"/>
                    </a:ext>
                  </a:extLst>
                </p:cNvPr>
                <p:cNvSpPr txBox="1"/>
                <p:nvPr/>
              </p:nvSpPr>
              <p:spPr>
                <a:xfrm rot="9104182" flipH="1">
                  <a:off x="3190781" y="5911814"/>
                  <a:ext cx="31840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dirty="0">
                      <a:sym typeface="Symbol" panose="05050102010706020507" pitchFamily="18" charset="2"/>
                    </a:rPr>
                    <a:t></a:t>
                  </a:r>
                  <a:endParaRPr lang="hu-HU" dirty="0"/>
                </a:p>
              </p:txBody>
            </p:sp>
            <p:sp>
              <p:nvSpPr>
                <p:cNvPr id="10" name="Ív 9">
                  <a:extLst>
                    <a:ext uri="{FF2B5EF4-FFF2-40B4-BE49-F238E27FC236}">
                      <a16:creationId xmlns:a16="http://schemas.microsoft.com/office/drawing/2014/main" id="{B1C6E9CB-CD76-2264-9C58-5DB106F09801}"/>
                    </a:ext>
                  </a:extLst>
                </p:cNvPr>
                <p:cNvSpPr/>
                <p:nvPr/>
              </p:nvSpPr>
              <p:spPr>
                <a:xfrm>
                  <a:off x="3190781" y="5951141"/>
                  <a:ext cx="367393" cy="330005"/>
                </a:xfrm>
                <a:prstGeom prst="arc">
                  <a:avLst>
                    <a:gd name="adj1" fmla="val 18259708"/>
                    <a:gd name="adj2" fmla="val 1749136"/>
                  </a:avLst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</p:grpSp>
        </p:grpSp>
        <p:grpSp>
          <p:nvGrpSpPr>
            <p:cNvPr id="27" name="Csoportba foglalás 26">
              <a:extLst>
                <a:ext uri="{FF2B5EF4-FFF2-40B4-BE49-F238E27FC236}">
                  <a16:creationId xmlns:a16="http://schemas.microsoft.com/office/drawing/2014/main" id="{4AF5126F-B2F0-D1CF-2C8F-936901BE566D}"/>
                </a:ext>
              </a:extLst>
            </p:cNvPr>
            <p:cNvGrpSpPr/>
            <p:nvPr/>
          </p:nvGrpSpPr>
          <p:grpSpPr>
            <a:xfrm>
              <a:off x="4177532" y="5936284"/>
              <a:ext cx="387462" cy="417176"/>
              <a:chOff x="4674087" y="4543373"/>
              <a:chExt cx="387462" cy="417176"/>
            </a:xfrm>
          </p:grpSpPr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BC0B817A-1FE8-DD70-AC7A-A0D423E89B29}"/>
                  </a:ext>
                </a:extLst>
              </p:cNvPr>
              <p:cNvSpPr txBox="1"/>
              <p:nvPr/>
            </p:nvSpPr>
            <p:spPr>
              <a:xfrm rot="9104182"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32" name="Ív 31">
                <a:extLst>
                  <a:ext uri="{FF2B5EF4-FFF2-40B4-BE49-F238E27FC236}">
                    <a16:creationId xmlns:a16="http://schemas.microsoft.com/office/drawing/2014/main" id="{9E21C897-809A-A965-6F25-5425DCB66D25}"/>
                  </a:ext>
                </a:extLst>
              </p:cNvPr>
              <p:cNvSpPr/>
              <p:nvPr/>
            </p:nvSpPr>
            <p:spPr>
              <a:xfrm rot="806077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195B176D-DD57-56C9-D565-B55444BA4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𝑃𝐸𝑄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𝐸𝑅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smtClean="0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752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𝑄𝑃𝐸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𝑅𝑃𝐸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blipFill>
                <a:blip r:embed="rId3"/>
                <a:stretch>
                  <a:fillRect l="-4264" r="-1163" b="-304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03125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3" name="Csoportba foglalás 32">
            <a:extLst>
              <a:ext uri="{FF2B5EF4-FFF2-40B4-BE49-F238E27FC236}">
                <a16:creationId xmlns:a16="http://schemas.microsoft.com/office/drawing/2014/main" id="{5FDB45BF-4681-29F0-0105-2FF663A54835}"/>
              </a:ext>
            </a:extLst>
          </p:cNvPr>
          <p:cNvGrpSpPr/>
          <p:nvPr/>
        </p:nvGrpSpPr>
        <p:grpSpPr>
          <a:xfrm rot="21275453">
            <a:off x="2575172" y="3819387"/>
            <a:ext cx="3202474" cy="1162686"/>
            <a:chOff x="3045161" y="4547606"/>
            <a:chExt cx="3202474" cy="1162686"/>
          </a:xfrm>
        </p:grpSpPr>
        <p:grpSp>
          <p:nvGrpSpPr>
            <p:cNvPr id="23" name="Csoportba foglalás 22">
              <a:extLst>
                <a:ext uri="{FF2B5EF4-FFF2-40B4-BE49-F238E27FC236}">
                  <a16:creationId xmlns:a16="http://schemas.microsoft.com/office/drawing/2014/main" id="{73C8811E-96E0-43F2-6E04-9C267B94A204}"/>
                </a:ext>
              </a:extLst>
            </p:cNvPr>
            <p:cNvGrpSpPr/>
            <p:nvPr/>
          </p:nvGrpSpPr>
          <p:grpSpPr>
            <a:xfrm>
              <a:off x="4659230" y="4558230"/>
              <a:ext cx="417176" cy="387462"/>
              <a:chOff x="4659230" y="4558230"/>
              <a:chExt cx="417176" cy="387462"/>
            </a:xfrm>
          </p:grpSpPr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F52D7671-7D32-1B6A-B9D7-6F7A8778D139}"/>
                  </a:ext>
                </a:extLst>
              </p:cNvPr>
              <p:cNvSpPr txBox="1"/>
              <p:nvPr/>
            </p:nvSpPr>
            <p:spPr>
              <a:xfrm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13" name="Ív 12">
                <a:extLst>
                  <a:ext uri="{FF2B5EF4-FFF2-40B4-BE49-F238E27FC236}">
                    <a16:creationId xmlns:a16="http://schemas.microsoft.com/office/drawing/2014/main" id="{E26FF986-2840-97AE-009B-FD27A54133EC}"/>
                  </a:ext>
                </a:extLst>
              </p:cNvPr>
              <p:cNvSpPr/>
              <p:nvPr/>
            </p:nvSpPr>
            <p:spPr>
              <a:xfrm rot="2031985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  <p:grpSp>
          <p:nvGrpSpPr>
            <p:cNvPr id="22" name="Csoportba foglalás 21">
              <a:extLst>
                <a:ext uri="{FF2B5EF4-FFF2-40B4-BE49-F238E27FC236}">
                  <a16:creationId xmlns:a16="http://schemas.microsoft.com/office/drawing/2014/main" id="{E739562B-88B6-89B1-3E81-0E37DA254BFC}"/>
                </a:ext>
              </a:extLst>
            </p:cNvPr>
            <p:cNvGrpSpPr/>
            <p:nvPr/>
          </p:nvGrpSpPr>
          <p:grpSpPr>
            <a:xfrm>
              <a:off x="3045161" y="4547606"/>
              <a:ext cx="3202474" cy="1162686"/>
              <a:chOff x="2518937" y="3648979"/>
              <a:chExt cx="3202474" cy="1162686"/>
            </a:xfrm>
          </p:grpSpPr>
          <p:sp>
            <p:nvSpPr>
              <p:cNvPr id="3" name="Háromszög 2">
                <a:extLst>
                  <a:ext uri="{FF2B5EF4-FFF2-40B4-BE49-F238E27FC236}">
                    <a16:creationId xmlns:a16="http://schemas.microsoft.com/office/drawing/2014/main" id="{3CD113A4-AA15-EB7C-1947-01F88BC9C628}"/>
                  </a:ext>
                </a:extLst>
              </p:cNvPr>
              <p:cNvSpPr/>
              <p:nvPr/>
            </p:nvSpPr>
            <p:spPr>
              <a:xfrm rot="332921">
                <a:off x="2518937" y="3648979"/>
                <a:ext cx="3202474" cy="1162686"/>
              </a:xfrm>
              <a:prstGeom prst="triangle">
                <a:avLst>
                  <a:gd name="adj" fmla="val 56623"/>
                </a:avLst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grpSp>
            <p:nvGrpSpPr>
              <p:cNvPr id="17" name="Csoportba foglalás 16">
                <a:extLst>
                  <a:ext uri="{FF2B5EF4-FFF2-40B4-BE49-F238E27FC236}">
                    <a16:creationId xmlns:a16="http://schemas.microsoft.com/office/drawing/2014/main" id="{1EBD0223-8620-3D26-ABA3-9BC1D81DD296}"/>
                  </a:ext>
                </a:extLst>
              </p:cNvPr>
              <p:cNvGrpSpPr/>
              <p:nvPr/>
            </p:nvGrpSpPr>
            <p:grpSpPr>
              <a:xfrm>
                <a:off x="2562299" y="4403677"/>
                <a:ext cx="367393" cy="369332"/>
                <a:chOff x="3190781" y="5911814"/>
                <a:chExt cx="367393" cy="369332"/>
              </a:xfrm>
            </p:grpSpPr>
            <p:sp>
              <p:nvSpPr>
                <p:cNvPr id="19" name="Szövegdoboz 18">
                  <a:extLst>
                    <a:ext uri="{FF2B5EF4-FFF2-40B4-BE49-F238E27FC236}">
                      <a16:creationId xmlns:a16="http://schemas.microsoft.com/office/drawing/2014/main" id="{3BAF4D43-7CC8-BCB3-2C5B-7F58AD8A28DB}"/>
                    </a:ext>
                  </a:extLst>
                </p:cNvPr>
                <p:cNvSpPr txBox="1"/>
                <p:nvPr/>
              </p:nvSpPr>
              <p:spPr>
                <a:xfrm flipH="1">
                  <a:off x="3190781" y="5911814"/>
                  <a:ext cx="31840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dirty="0">
                      <a:sym typeface="Symbol" panose="05050102010706020507" pitchFamily="18" charset="2"/>
                    </a:rPr>
                    <a:t></a:t>
                  </a:r>
                  <a:endParaRPr lang="hu-HU" dirty="0"/>
                </a:p>
              </p:txBody>
            </p:sp>
            <p:sp>
              <p:nvSpPr>
                <p:cNvPr id="20" name="Ív 19">
                  <a:extLst>
                    <a:ext uri="{FF2B5EF4-FFF2-40B4-BE49-F238E27FC236}">
                      <a16:creationId xmlns:a16="http://schemas.microsoft.com/office/drawing/2014/main" id="{A0870701-0FD8-1B74-81C7-24684B2D790F}"/>
                    </a:ext>
                  </a:extLst>
                </p:cNvPr>
                <p:cNvSpPr/>
                <p:nvPr/>
              </p:nvSpPr>
              <p:spPr>
                <a:xfrm>
                  <a:off x="3190781" y="5951141"/>
                  <a:ext cx="367393" cy="330005"/>
                </a:xfrm>
                <a:prstGeom prst="arc">
                  <a:avLst>
                    <a:gd name="adj1" fmla="val 18259708"/>
                    <a:gd name="adj2" fmla="val 1749136"/>
                  </a:avLst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</p:grpSp>
        </p:grpSp>
      </p:grp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F7BE2B2F-16E4-290A-B787-D9FDE7442355}"/>
              </a:ext>
            </a:extLst>
          </p:cNvPr>
          <p:cNvGrpSpPr/>
          <p:nvPr/>
        </p:nvGrpSpPr>
        <p:grpSpPr>
          <a:xfrm rot="9196604" flipH="1">
            <a:off x="2613229" y="5502935"/>
            <a:ext cx="2216338" cy="780747"/>
            <a:chOff x="3159594" y="5610942"/>
            <a:chExt cx="2216338" cy="780747"/>
          </a:xfrm>
        </p:grpSpPr>
        <p:sp>
          <p:nvSpPr>
            <p:cNvPr id="5" name="Háromszög 4">
              <a:extLst>
                <a:ext uri="{FF2B5EF4-FFF2-40B4-BE49-F238E27FC236}">
                  <a16:creationId xmlns:a16="http://schemas.microsoft.com/office/drawing/2014/main" id="{0C44430C-2479-FF53-F284-33A395882B64}"/>
                </a:ext>
              </a:extLst>
            </p:cNvPr>
            <p:cNvSpPr/>
            <p:nvPr/>
          </p:nvSpPr>
          <p:spPr>
            <a:xfrm rot="9155461">
              <a:off x="3159594" y="5610942"/>
              <a:ext cx="2216338" cy="780747"/>
            </a:xfrm>
            <a:prstGeom prst="triangle">
              <a:avLst>
                <a:gd name="adj" fmla="val 45838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27" name="Csoportba foglalás 26">
              <a:extLst>
                <a:ext uri="{FF2B5EF4-FFF2-40B4-BE49-F238E27FC236}">
                  <a16:creationId xmlns:a16="http://schemas.microsoft.com/office/drawing/2014/main" id="{4AF5126F-B2F0-D1CF-2C8F-936901BE566D}"/>
                </a:ext>
              </a:extLst>
            </p:cNvPr>
            <p:cNvGrpSpPr/>
            <p:nvPr/>
          </p:nvGrpSpPr>
          <p:grpSpPr>
            <a:xfrm>
              <a:off x="4177532" y="5936284"/>
              <a:ext cx="387462" cy="417176"/>
              <a:chOff x="4674087" y="4543373"/>
              <a:chExt cx="387462" cy="417176"/>
            </a:xfrm>
          </p:grpSpPr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BC0B817A-1FE8-DD70-AC7A-A0D423E89B29}"/>
                  </a:ext>
                </a:extLst>
              </p:cNvPr>
              <p:cNvSpPr txBox="1"/>
              <p:nvPr/>
            </p:nvSpPr>
            <p:spPr>
              <a:xfrm rot="9104182"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32" name="Ív 31">
                <a:extLst>
                  <a:ext uri="{FF2B5EF4-FFF2-40B4-BE49-F238E27FC236}">
                    <a16:creationId xmlns:a16="http://schemas.microsoft.com/office/drawing/2014/main" id="{9E21C897-809A-A965-6F25-5425DCB66D25}"/>
                  </a:ext>
                </a:extLst>
              </p:cNvPr>
              <p:cNvSpPr/>
              <p:nvPr/>
            </p:nvSpPr>
            <p:spPr>
              <a:xfrm rot="806077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195B176D-DD57-56C9-D565-B55444BA4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𝑃𝐸𝑄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𝐸𝑅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smtClean="0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752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𝑄𝑃𝐸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𝑅𝑃𝐸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blipFill>
                <a:blip r:embed="rId3"/>
                <a:stretch>
                  <a:fillRect l="-4264" r="-1163" b="-304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95388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3" name="Csoportba foglalás 32">
            <a:extLst>
              <a:ext uri="{FF2B5EF4-FFF2-40B4-BE49-F238E27FC236}">
                <a16:creationId xmlns:a16="http://schemas.microsoft.com/office/drawing/2014/main" id="{5FDB45BF-4681-29F0-0105-2FF663A54835}"/>
              </a:ext>
            </a:extLst>
          </p:cNvPr>
          <p:cNvGrpSpPr/>
          <p:nvPr/>
        </p:nvGrpSpPr>
        <p:grpSpPr>
          <a:xfrm rot="21275453">
            <a:off x="2575172" y="3819387"/>
            <a:ext cx="3202474" cy="1162686"/>
            <a:chOff x="3045161" y="4547606"/>
            <a:chExt cx="3202474" cy="1162686"/>
          </a:xfrm>
        </p:grpSpPr>
        <p:grpSp>
          <p:nvGrpSpPr>
            <p:cNvPr id="23" name="Csoportba foglalás 22">
              <a:extLst>
                <a:ext uri="{FF2B5EF4-FFF2-40B4-BE49-F238E27FC236}">
                  <a16:creationId xmlns:a16="http://schemas.microsoft.com/office/drawing/2014/main" id="{73C8811E-96E0-43F2-6E04-9C267B94A204}"/>
                </a:ext>
              </a:extLst>
            </p:cNvPr>
            <p:cNvGrpSpPr/>
            <p:nvPr/>
          </p:nvGrpSpPr>
          <p:grpSpPr>
            <a:xfrm>
              <a:off x="4659230" y="4558230"/>
              <a:ext cx="417176" cy="387462"/>
              <a:chOff x="4659230" y="4558230"/>
              <a:chExt cx="417176" cy="387462"/>
            </a:xfrm>
          </p:grpSpPr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F52D7671-7D32-1B6A-B9D7-6F7A8778D139}"/>
                  </a:ext>
                </a:extLst>
              </p:cNvPr>
              <p:cNvSpPr txBox="1"/>
              <p:nvPr/>
            </p:nvSpPr>
            <p:spPr>
              <a:xfrm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13" name="Ív 12">
                <a:extLst>
                  <a:ext uri="{FF2B5EF4-FFF2-40B4-BE49-F238E27FC236}">
                    <a16:creationId xmlns:a16="http://schemas.microsoft.com/office/drawing/2014/main" id="{E26FF986-2840-97AE-009B-FD27A54133EC}"/>
                  </a:ext>
                </a:extLst>
              </p:cNvPr>
              <p:cNvSpPr/>
              <p:nvPr/>
            </p:nvSpPr>
            <p:spPr>
              <a:xfrm rot="2031985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  <p:grpSp>
          <p:nvGrpSpPr>
            <p:cNvPr id="22" name="Csoportba foglalás 21">
              <a:extLst>
                <a:ext uri="{FF2B5EF4-FFF2-40B4-BE49-F238E27FC236}">
                  <a16:creationId xmlns:a16="http://schemas.microsoft.com/office/drawing/2014/main" id="{E739562B-88B6-89B1-3E81-0E37DA254BFC}"/>
                </a:ext>
              </a:extLst>
            </p:cNvPr>
            <p:cNvGrpSpPr/>
            <p:nvPr/>
          </p:nvGrpSpPr>
          <p:grpSpPr>
            <a:xfrm>
              <a:off x="3045161" y="4547606"/>
              <a:ext cx="3202474" cy="1162686"/>
              <a:chOff x="2518937" y="3648979"/>
              <a:chExt cx="3202474" cy="1162686"/>
            </a:xfrm>
          </p:grpSpPr>
          <p:sp>
            <p:nvSpPr>
              <p:cNvPr id="3" name="Háromszög 2">
                <a:extLst>
                  <a:ext uri="{FF2B5EF4-FFF2-40B4-BE49-F238E27FC236}">
                    <a16:creationId xmlns:a16="http://schemas.microsoft.com/office/drawing/2014/main" id="{3CD113A4-AA15-EB7C-1947-01F88BC9C628}"/>
                  </a:ext>
                </a:extLst>
              </p:cNvPr>
              <p:cNvSpPr/>
              <p:nvPr/>
            </p:nvSpPr>
            <p:spPr>
              <a:xfrm rot="332921">
                <a:off x="2518937" y="3648979"/>
                <a:ext cx="3202474" cy="1162686"/>
              </a:xfrm>
              <a:prstGeom prst="triangle">
                <a:avLst>
                  <a:gd name="adj" fmla="val 56623"/>
                </a:avLst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grpSp>
            <p:nvGrpSpPr>
              <p:cNvPr id="17" name="Csoportba foglalás 16">
                <a:extLst>
                  <a:ext uri="{FF2B5EF4-FFF2-40B4-BE49-F238E27FC236}">
                    <a16:creationId xmlns:a16="http://schemas.microsoft.com/office/drawing/2014/main" id="{1EBD0223-8620-3D26-ABA3-9BC1D81DD296}"/>
                  </a:ext>
                </a:extLst>
              </p:cNvPr>
              <p:cNvGrpSpPr/>
              <p:nvPr/>
            </p:nvGrpSpPr>
            <p:grpSpPr>
              <a:xfrm>
                <a:off x="2562299" y="4403677"/>
                <a:ext cx="367393" cy="369332"/>
                <a:chOff x="3190781" y="5911814"/>
                <a:chExt cx="367393" cy="369332"/>
              </a:xfrm>
            </p:grpSpPr>
            <p:sp>
              <p:nvSpPr>
                <p:cNvPr id="19" name="Szövegdoboz 18">
                  <a:extLst>
                    <a:ext uri="{FF2B5EF4-FFF2-40B4-BE49-F238E27FC236}">
                      <a16:creationId xmlns:a16="http://schemas.microsoft.com/office/drawing/2014/main" id="{3BAF4D43-7CC8-BCB3-2C5B-7F58AD8A28DB}"/>
                    </a:ext>
                  </a:extLst>
                </p:cNvPr>
                <p:cNvSpPr txBox="1"/>
                <p:nvPr/>
              </p:nvSpPr>
              <p:spPr>
                <a:xfrm flipH="1">
                  <a:off x="3190781" y="5911814"/>
                  <a:ext cx="31840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dirty="0">
                      <a:sym typeface="Symbol" panose="05050102010706020507" pitchFamily="18" charset="2"/>
                    </a:rPr>
                    <a:t></a:t>
                  </a:r>
                  <a:endParaRPr lang="hu-HU" dirty="0"/>
                </a:p>
              </p:txBody>
            </p:sp>
            <p:sp>
              <p:nvSpPr>
                <p:cNvPr id="20" name="Ív 19">
                  <a:extLst>
                    <a:ext uri="{FF2B5EF4-FFF2-40B4-BE49-F238E27FC236}">
                      <a16:creationId xmlns:a16="http://schemas.microsoft.com/office/drawing/2014/main" id="{A0870701-0FD8-1B74-81C7-24684B2D790F}"/>
                    </a:ext>
                  </a:extLst>
                </p:cNvPr>
                <p:cNvSpPr/>
                <p:nvPr/>
              </p:nvSpPr>
              <p:spPr>
                <a:xfrm>
                  <a:off x="3190781" y="5951141"/>
                  <a:ext cx="367393" cy="330005"/>
                </a:xfrm>
                <a:prstGeom prst="arc">
                  <a:avLst>
                    <a:gd name="adj1" fmla="val 18259708"/>
                    <a:gd name="adj2" fmla="val 1749136"/>
                  </a:avLst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</p:grpSp>
        </p:grpSp>
      </p:grp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F7BE2B2F-16E4-290A-B787-D9FDE7442355}"/>
              </a:ext>
            </a:extLst>
          </p:cNvPr>
          <p:cNvGrpSpPr/>
          <p:nvPr/>
        </p:nvGrpSpPr>
        <p:grpSpPr>
          <a:xfrm rot="9196604" flipH="1">
            <a:off x="2613229" y="5502935"/>
            <a:ext cx="2216338" cy="780747"/>
            <a:chOff x="3159594" y="5610942"/>
            <a:chExt cx="2216338" cy="780747"/>
          </a:xfrm>
        </p:grpSpPr>
        <p:sp>
          <p:nvSpPr>
            <p:cNvPr id="5" name="Háromszög 4">
              <a:extLst>
                <a:ext uri="{FF2B5EF4-FFF2-40B4-BE49-F238E27FC236}">
                  <a16:creationId xmlns:a16="http://schemas.microsoft.com/office/drawing/2014/main" id="{0C44430C-2479-FF53-F284-33A395882B64}"/>
                </a:ext>
              </a:extLst>
            </p:cNvPr>
            <p:cNvSpPr/>
            <p:nvPr/>
          </p:nvSpPr>
          <p:spPr>
            <a:xfrm rot="9155461">
              <a:off x="3159594" y="5610942"/>
              <a:ext cx="2216338" cy="780747"/>
            </a:xfrm>
            <a:prstGeom prst="triangle">
              <a:avLst>
                <a:gd name="adj" fmla="val 45838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27" name="Csoportba foglalás 26">
              <a:extLst>
                <a:ext uri="{FF2B5EF4-FFF2-40B4-BE49-F238E27FC236}">
                  <a16:creationId xmlns:a16="http://schemas.microsoft.com/office/drawing/2014/main" id="{4AF5126F-B2F0-D1CF-2C8F-936901BE566D}"/>
                </a:ext>
              </a:extLst>
            </p:cNvPr>
            <p:cNvGrpSpPr/>
            <p:nvPr/>
          </p:nvGrpSpPr>
          <p:grpSpPr>
            <a:xfrm>
              <a:off x="4177532" y="5936284"/>
              <a:ext cx="387462" cy="417176"/>
              <a:chOff x="4674087" y="4543373"/>
              <a:chExt cx="387462" cy="417176"/>
            </a:xfrm>
          </p:grpSpPr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BC0B817A-1FE8-DD70-AC7A-A0D423E89B29}"/>
                  </a:ext>
                </a:extLst>
              </p:cNvPr>
              <p:cNvSpPr txBox="1"/>
              <p:nvPr/>
            </p:nvSpPr>
            <p:spPr>
              <a:xfrm rot="9104182"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32" name="Ív 31">
                <a:extLst>
                  <a:ext uri="{FF2B5EF4-FFF2-40B4-BE49-F238E27FC236}">
                    <a16:creationId xmlns:a16="http://schemas.microsoft.com/office/drawing/2014/main" id="{9E21C897-809A-A965-6F25-5425DCB66D25}"/>
                  </a:ext>
                </a:extLst>
              </p:cNvPr>
              <p:cNvSpPr/>
              <p:nvPr/>
            </p:nvSpPr>
            <p:spPr>
              <a:xfrm rot="806077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195B176D-DD57-56C9-D565-B55444BA4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𝑃𝐸𝑄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𝐸𝑅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smtClean="0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752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𝑄𝑃𝐸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𝑅𝑃𝐸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blipFill>
                <a:blip r:embed="rId3"/>
                <a:stretch>
                  <a:fillRect l="-4264" r="-1163" b="-304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55227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82 7.40741E-7 L -0.00039 -0.1907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3" name="Csoportba foglalás 32">
            <a:extLst>
              <a:ext uri="{FF2B5EF4-FFF2-40B4-BE49-F238E27FC236}">
                <a16:creationId xmlns:a16="http://schemas.microsoft.com/office/drawing/2014/main" id="{5FDB45BF-4681-29F0-0105-2FF663A54835}"/>
              </a:ext>
            </a:extLst>
          </p:cNvPr>
          <p:cNvGrpSpPr/>
          <p:nvPr/>
        </p:nvGrpSpPr>
        <p:grpSpPr>
          <a:xfrm rot="21275453">
            <a:off x="2575172" y="3819387"/>
            <a:ext cx="3202474" cy="1162686"/>
            <a:chOff x="3045161" y="4547606"/>
            <a:chExt cx="3202474" cy="1162686"/>
          </a:xfrm>
        </p:grpSpPr>
        <p:grpSp>
          <p:nvGrpSpPr>
            <p:cNvPr id="23" name="Csoportba foglalás 22">
              <a:extLst>
                <a:ext uri="{FF2B5EF4-FFF2-40B4-BE49-F238E27FC236}">
                  <a16:creationId xmlns:a16="http://schemas.microsoft.com/office/drawing/2014/main" id="{73C8811E-96E0-43F2-6E04-9C267B94A204}"/>
                </a:ext>
              </a:extLst>
            </p:cNvPr>
            <p:cNvGrpSpPr/>
            <p:nvPr/>
          </p:nvGrpSpPr>
          <p:grpSpPr>
            <a:xfrm>
              <a:off x="4659230" y="4558230"/>
              <a:ext cx="417176" cy="387462"/>
              <a:chOff x="4659230" y="4558230"/>
              <a:chExt cx="417176" cy="387462"/>
            </a:xfrm>
          </p:grpSpPr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F52D7671-7D32-1B6A-B9D7-6F7A8778D139}"/>
                  </a:ext>
                </a:extLst>
              </p:cNvPr>
              <p:cNvSpPr txBox="1"/>
              <p:nvPr/>
            </p:nvSpPr>
            <p:spPr>
              <a:xfrm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13" name="Ív 12">
                <a:extLst>
                  <a:ext uri="{FF2B5EF4-FFF2-40B4-BE49-F238E27FC236}">
                    <a16:creationId xmlns:a16="http://schemas.microsoft.com/office/drawing/2014/main" id="{E26FF986-2840-97AE-009B-FD27A54133EC}"/>
                  </a:ext>
                </a:extLst>
              </p:cNvPr>
              <p:cNvSpPr/>
              <p:nvPr/>
            </p:nvSpPr>
            <p:spPr>
              <a:xfrm rot="2031985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  <p:grpSp>
          <p:nvGrpSpPr>
            <p:cNvPr id="22" name="Csoportba foglalás 21">
              <a:extLst>
                <a:ext uri="{FF2B5EF4-FFF2-40B4-BE49-F238E27FC236}">
                  <a16:creationId xmlns:a16="http://schemas.microsoft.com/office/drawing/2014/main" id="{E739562B-88B6-89B1-3E81-0E37DA254BFC}"/>
                </a:ext>
              </a:extLst>
            </p:cNvPr>
            <p:cNvGrpSpPr/>
            <p:nvPr/>
          </p:nvGrpSpPr>
          <p:grpSpPr>
            <a:xfrm>
              <a:off x="3045161" y="4547606"/>
              <a:ext cx="3202474" cy="1162686"/>
              <a:chOff x="2518937" y="3648979"/>
              <a:chExt cx="3202474" cy="1162686"/>
            </a:xfrm>
          </p:grpSpPr>
          <p:sp>
            <p:nvSpPr>
              <p:cNvPr id="3" name="Háromszög 2">
                <a:extLst>
                  <a:ext uri="{FF2B5EF4-FFF2-40B4-BE49-F238E27FC236}">
                    <a16:creationId xmlns:a16="http://schemas.microsoft.com/office/drawing/2014/main" id="{3CD113A4-AA15-EB7C-1947-01F88BC9C628}"/>
                  </a:ext>
                </a:extLst>
              </p:cNvPr>
              <p:cNvSpPr/>
              <p:nvPr/>
            </p:nvSpPr>
            <p:spPr>
              <a:xfrm rot="332921">
                <a:off x="2518937" y="3648979"/>
                <a:ext cx="3202474" cy="1162686"/>
              </a:xfrm>
              <a:prstGeom prst="triangle">
                <a:avLst>
                  <a:gd name="adj" fmla="val 56623"/>
                </a:avLst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grpSp>
            <p:nvGrpSpPr>
              <p:cNvPr id="17" name="Csoportba foglalás 16">
                <a:extLst>
                  <a:ext uri="{FF2B5EF4-FFF2-40B4-BE49-F238E27FC236}">
                    <a16:creationId xmlns:a16="http://schemas.microsoft.com/office/drawing/2014/main" id="{1EBD0223-8620-3D26-ABA3-9BC1D81DD296}"/>
                  </a:ext>
                </a:extLst>
              </p:cNvPr>
              <p:cNvGrpSpPr/>
              <p:nvPr/>
            </p:nvGrpSpPr>
            <p:grpSpPr>
              <a:xfrm>
                <a:off x="2562299" y="4403677"/>
                <a:ext cx="367393" cy="369332"/>
                <a:chOff x="3190781" y="5911814"/>
                <a:chExt cx="367393" cy="369332"/>
              </a:xfrm>
            </p:grpSpPr>
            <p:sp>
              <p:nvSpPr>
                <p:cNvPr id="19" name="Szövegdoboz 18">
                  <a:extLst>
                    <a:ext uri="{FF2B5EF4-FFF2-40B4-BE49-F238E27FC236}">
                      <a16:creationId xmlns:a16="http://schemas.microsoft.com/office/drawing/2014/main" id="{3BAF4D43-7CC8-BCB3-2C5B-7F58AD8A28DB}"/>
                    </a:ext>
                  </a:extLst>
                </p:cNvPr>
                <p:cNvSpPr txBox="1"/>
                <p:nvPr/>
              </p:nvSpPr>
              <p:spPr>
                <a:xfrm flipH="1">
                  <a:off x="3190781" y="5911814"/>
                  <a:ext cx="31840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dirty="0">
                      <a:sym typeface="Symbol" panose="05050102010706020507" pitchFamily="18" charset="2"/>
                    </a:rPr>
                    <a:t></a:t>
                  </a:r>
                  <a:endParaRPr lang="hu-HU" dirty="0"/>
                </a:p>
              </p:txBody>
            </p:sp>
            <p:sp>
              <p:nvSpPr>
                <p:cNvPr id="20" name="Ív 19">
                  <a:extLst>
                    <a:ext uri="{FF2B5EF4-FFF2-40B4-BE49-F238E27FC236}">
                      <a16:creationId xmlns:a16="http://schemas.microsoft.com/office/drawing/2014/main" id="{A0870701-0FD8-1B74-81C7-24684B2D790F}"/>
                    </a:ext>
                  </a:extLst>
                </p:cNvPr>
                <p:cNvSpPr/>
                <p:nvPr/>
              </p:nvSpPr>
              <p:spPr>
                <a:xfrm>
                  <a:off x="3190781" y="5951141"/>
                  <a:ext cx="367393" cy="330005"/>
                </a:xfrm>
                <a:prstGeom prst="arc">
                  <a:avLst>
                    <a:gd name="adj1" fmla="val 18259708"/>
                    <a:gd name="adj2" fmla="val 1749136"/>
                  </a:avLst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</p:grpSp>
        </p:grpSp>
      </p:grp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F7BE2B2F-16E4-290A-B787-D9FDE7442355}"/>
              </a:ext>
            </a:extLst>
          </p:cNvPr>
          <p:cNvGrpSpPr/>
          <p:nvPr/>
        </p:nvGrpSpPr>
        <p:grpSpPr>
          <a:xfrm rot="9196604" flipH="1">
            <a:off x="2594390" y="4194302"/>
            <a:ext cx="2216338" cy="780747"/>
            <a:chOff x="3159594" y="5610942"/>
            <a:chExt cx="2216338" cy="780747"/>
          </a:xfrm>
        </p:grpSpPr>
        <p:sp>
          <p:nvSpPr>
            <p:cNvPr id="5" name="Háromszög 4">
              <a:extLst>
                <a:ext uri="{FF2B5EF4-FFF2-40B4-BE49-F238E27FC236}">
                  <a16:creationId xmlns:a16="http://schemas.microsoft.com/office/drawing/2014/main" id="{0C44430C-2479-FF53-F284-33A395882B64}"/>
                </a:ext>
              </a:extLst>
            </p:cNvPr>
            <p:cNvSpPr/>
            <p:nvPr/>
          </p:nvSpPr>
          <p:spPr>
            <a:xfrm rot="9155461">
              <a:off x="3159594" y="5610942"/>
              <a:ext cx="2216338" cy="780747"/>
            </a:xfrm>
            <a:prstGeom prst="triangle">
              <a:avLst>
                <a:gd name="adj" fmla="val 45838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27" name="Csoportba foglalás 26">
              <a:extLst>
                <a:ext uri="{FF2B5EF4-FFF2-40B4-BE49-F238E27FC236}">
                  <a16:creationId xmlns:a16="http://schemas.microsoft.com/office/drawing/2014/main" id="{4AF5126F-B2F0-D1CF-2C8F-936901BE566D}"/>
                </a:ext>
              </a:extLst>
            </p:cNvPr>
            <p:cNvGrpSpPr/>
            <p:nvPr/>
          </p:nvGrpSpPr>
          <p:grpSpPr>
            <a:xfrm>
              <a:off x="4177532" y="5936284"/>
              <a:ext cx="387462" cy="417176"/>
              <a:chOff x="4674087" y="4543373"/>
              <a:chExt cx="387462" cy="417176"/>
            </a:xfrm>
          </p:grpSpPr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BC0B817A-1FE8-DD70-AC7A-A0D423E89B29}"/>
                  </a:ext>
                </a:extLst>
              </p:cNvPr>
              <p:cNvSpPr txBox="1"/>
              <p:nvPr/>
            </p:nvSpPr>
            <p:spPr>
              <a:xfrm rot="9104182"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32" name="Ív 31">
                <a:extLst>
                  <a:ext uri="{FF2B5EF4-FFF2-40B4-BE49-F238E27FC236}">
                    <a16:creationId xmlns:a16="http://schemas.microsoft.com/office/drawing/2014/main" id="{9E21C897-809A-A965-6F25-5425DCB66D25}"/>
                  </a:ext>
                </a:extLst>
              </p:cNvPr>
              <p:cNvSpPr/>
              <p:nvPr/>
            </p:nvSpPr>
            <p:spPr>
              <a:xfrm rot="806077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195B176D-DD57-56C9-D565-B55444BA4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𝑃𝐸𝑄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𝐸𝑅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smtClean="0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752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𝑄𝑃𝐸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𝑅𝑃𝐸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blipFill>
                <a:blip r:embed="rId3"/>
                <a:stretch>
                  <a:fillRect l="-4264" r="-1163" b="-304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58660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tétel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79BC2A1-C053-43C0-9E44-B4FDB8AE7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667" y="2281963"/>
            <a:ext cx="5795945" cy="14507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Az állítás: </a:t>
            </a:r>
            <a:r>
              <a:rPr lang="hu-HU" i="1" dirty="0"/>
              <a:t>A körhöz egy külső pontból húzott érintőszakasz mértani közepe annak a két szakasznak, amelyek a külső pontra illeszkedő bármely szelőn a ponttól a körrel alkotott metszéspontokig terjednek.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99" name="Csoportba foglalás 98">
            <a:extLst>
              <a:ext uri="{FF2B5EF4-FFF2-40B4-BE49-F238E27FC236}">
                <a16:creationId xmlns:a16="http://schemas.microsoft.com/office/drawing/2014/main" id="{005C1CF9-B102-77BB-7817-EC0659C807F9}"/>
              </a:ext>
            </a:extLst>
          </p:cNvPr>
          <p:cNvGrpSpPr/>
          <p:nvPr/>
        </p:nvGrpSpPr>
        <p:grpSpPr>
          <a:xfrm>
            <a:off x="1856707" y="2534600"/>
            <a:ext cx="4180035" cy="2106938"/>
            <a:chOff x="1856707" y="2534600"/>
            <a:chExt cx="4180035" cy="2106938"/>
          </a:xfrm>
        </p:grpSpPr>
        <p:cxnSp>
          <p:nvCxnSpPr>
            <p:cNvPr id="6" name="Összekötő: görbe 5">
              <a:extLst>
                <a:ext uri="{FF2B5EF4-FFF2-40B4-BE49-F238E27FC236}">
                  <a16:creationId xmlns:a16="http://schemas.microsoft.com/office/drawing/2014/main" id="{AFB3F4E2-B7EC-1AE8-21AC-7A47A9A5F4B4}"/>
                </a:ext>
              </a:extLst>
            </p:cNvPr>
            <p:cNvCxnSpPr>
              <a:cxnSpLocks/>
            </p:cNvCxnSpPr>
            <p:nvPr/>
          </p:nvCxnSpPr>
          <p:spPr>
            <a:xfrm>
              <a:off x="3292633" y="2805904"/>
              <a:ext cx="2744109" cy="1835634"/>
            </a:xfrm>
            <a:prstGeom prst="curvedConnector3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8" name="Csoportba foglalás 97">
              <a:extLst>
                <a:ext uri="{FF2B5EF4-FFF2-40B4-BE49-F238E27FC236}">
                  <a16:creationId xmlns:a16="http://schemas.microsoft.com/office/drawing/2014/main" id="{9E89EA92-3221-2F7B-EA0C-CC382DA2B5D0}"/>
                </a:ext>
              </a:extLst>
            </p:cNvPr>
            <p:cNvGrpSpPr/>
            <p:nvPr/>
          </p:nvGrpSpPr>
          <p:grpSpPr>
            <a:xfrm>
              <a:off x="1856707" y="2534600"/>
              <a:ext cx="1543718" cy="271304"/>
              <a:chOff x="1856707" y="2534600"/>
              <a:chExt cx="1543718" cy="271304"/>
            </a:xfrm>
          </p:grpSpPr>
          <p:cxnSp>
            <p:nvCxnSpPr>
              <p:cNvPr id="8" name="Egyenes összekötő 7">
                <a:extLst>
                  <a:ext uri="{FF2B5EF4-FFF2-40B4-BE49-F238E27FC236}">
                    <a16:creationId xmlns:a16="http://schemas.microsoft.com/office/drawing/2014/main" id="{3F92E5F5-F76A-7F94-F1DB-62A7616D92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56707" y="2805904"/>
                <a:ext cx="1449485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Egyenes összekötő 13">
                <a:extLst>
                  <a:ext uri="{FF2B5EF4-FFF2-40B4-BE49-F238E27FC236}">
                    <a16:creationId xmlns:a16="http://schemas.microsoft.com/office/drawing/2014/main" id="{62C782A8-27FA-D375-56CE-747EC6F3A21F}"/>
                  </a:ext>
                </a:extLst>
              </p:cNvPr>
              <p:cNvCxnSpPr/>
              <p:nvPr/>
            </p:nvCxnSpPr>
            <p:spPr>
              <a:xfrm>
                <a:off x="1856707" y="2534600"/>
                <a:ext cx="0" cy="271304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Egyenes összekötő 19">
                <a:extLst>
                  <a:ext uri="{FF2B5EF4-FFF2-40B4-BE49-F238E27FC236}">
                    <a16:creationId xmlns:a16="http://schemas.microsoft.com/office/drawing/2014/main" id="{5D9EAB5C-4A52-7AD1-F581-E27BFE2BADE9}"/>
                  </a:ext>
                </a:extLst>
              </p:cNvPr>
              <p:cNvCxnSpPr/>
              <p:nvPr/>
            </p:nvCxnSpPr>
            <p:spPr>
              <a:xfrm>
                <a:off x="3400425" y="2534600"/>
                <a:ext cx="0" cy="271304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1" name="Csoportba foglalás 100">
            <a:extLst>
              <a:ext uri="{FF2B5EF4-FFF2-40B4-BE49-F238E27FC236}">
                <a16:creationId xmlns:a16="http://schemas.microsoft.com/office/drawing/2014/main" id="{E5974B26-FC54-462E-F186-96B55F1D720C}"/>
              </a:ext>
            </a:extLst>
          </p:cNvPr>
          <p:cNvGrpSpPr/>
          <p:nvPr/>
        </p:nvGrpSpPr>
        <p:grpSpPr>
          <a:xfrm>
            <a:off x="1809587" y="2775805"/>
            <a:ext cx="6080595" cy="1737255"/>
            <a:chOff x="2485235" y="2775805"/>
            <a:chExt cx="6080595" cy="1737255"/>
          </a:xfrm>
        </p:grpSpPr>
        <p:grpSp>
          <p:nvGrpSpPr>
            <p:cNvPr id="100" name="Csoportba foglalás 99">
              <a:extLst>
                <a:ext uri="{FF2B5EF4-FFF2-40B4-BE49-F238E27FC236}">
                  <a16:creationId xmlns:a16="http://schemas.microsoft.com/office/drawing/2014/main" id="{A0CFD3F1-5ABD-364A-31C5-087022982994}"/>
                </a:ext>
              </a:extLst>
            </p:cNvPr>
            <p:cNvGrpSpPr/>
            <p:nvPr/>
          </p:nvGrpSpPr>
          <p:grpSpPr>
            <a:xfrm>
              <a:off x="2485235" y="2775805"/>
              <a:ext cx="6080595" cy="1627872"/>
              <a:chOff x="2485235" y="2775805"/>
              <a:chExt cx="6080595" cy="1627872"/>
            </a:xfrm>
          </p:grpSpPr>
          <p:grpSp>
            <p:nvGrpSpPr>
              <p:cNvPr id="87" name="Csoportba foglalás 86">
                <a:extLst>
                  <a:ext uri="{FF2B5EF4-FFF2-40B4-BE49-F238E27FC236}">
                    <a16:creationId xmlns:a16="http://schemas.microsoft.com/office/drawing/2014/main" id="{77425848-1E33-0AE1-65C0-9E5E8993EA43}"/>
                  </a:ext>
                </a:extLst>
              </p:cNvPr>
              <p:cNvGrpSpPr/>
              <p:nvPr/>
            </p:nvGrpSpPr>
            <p:grpSpPr>
              <a:xfrm>
                <a:off x="2485235" y="2775805"/>
                <a:ext cx="1347437" cy="277777"/>
                <a:chOff x="4028954" y="2534600"/>
                <a:chExt cx="1219146" cy="271304"/>
              </a:xfrm>
            </p:grpSpPr>
            <p:grpSp>
              <p:nvGrpSpPr>
                <p:cNvPr id="88" name="Csoportba foglalás 87">
                  <a:extLst>
                    <a:ext uri="{FF2B5EF4-FFF2-40B4-BE49-F238E27FC236}">
                      <a16:creationId xmlns:a16="http://schemas.microsoft.com/office/drawing/2014/main" id="{C4616F40-39EB-2B1A-005B-B025A4E246DB}"/>
                    </a:ext>
                  </a:extLst>
                </p:cNvPr>
                <p:cNvGrpSpPr/>
                <p:nvPr/>
              </p:nvGrpSpPr>
              <p:grpSpPr>
                <a:xfrm>
                  <a:off x="4028954" y="2534600"/>
                  <a:ext cx="1210728" cy="271304"/>
                  <a:chOff x="4028954" y="2534600"/>
                  <a:chExt cx="1210728" cy="271304"/>
                </a:xfrm>
              </p:grpSpPr>
              <p:cxnSp>
                <p:nvCxnSpPr>
                  <p:cNvPr id="90" name="Egyenes összekötő 89">
                    <a:extLst>
                      <a:ext uri="{FF2B5EF4-FFF2-40B4-BE49-F238E27FC236}">
                        <a16:creationId xmlns:a16="http://schemas.microsoft.com/office/drawing/2014/main" id="{135CEF5A-184B-2B6F-4EB2-807941B67E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028954" y="2534600"/>
                    <a:ext cx="0" cy="271304"/>
                  </a:xfrm>
                  <a:prstGeom prst="line">
                    <a:avLst/>
                  </a:prstGeom>
                  <a:ln w="19050">
                    <a:solidFill>
                      <a:srgbClr val="C0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Egyenes összekötő 90">
                    <a:extLst>
                      <a:ext uri="{FF2B5EF4-FFF2-40B4-BE49-F238E27FC236}">
                        <a16:creationId xmlns:a16="http://schemas.microsoft.com/office/drawing/2014/main" id="{937F37DA-AADB-3A21-6589-9A8795A82A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39682" y="2534600"/>
                    <a:ext cx="0" cy="271304"/>
                  </a:xfrm>
                  <a:prstGeom prst="line">
                    <a:avLst/>
                  </a:prstGeom>
                  <a:ln w="19050">
                    <a:solidFill>
                      <a:srgbClr val="C0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Egyenes összekötő 88">
                  <a:extLst>
                    <a:ext uri="{FF2B5EF4-FFF2-40B4-BE49-F238E27FC236}">
                      <a16:creationId xmlns:a16="http://schemas.microsoft.com/office/drawing/2014/main" id="{252A1A92-F581-4D54-5443-E688FB933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28954" y="2805904"/>
                  <a:ext cx="1219146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Összekötő: görbe 93">
                <a:extLst>
                  <a:ext uri="{FF2B5EF4-FFF2-40B4-BE49-F238E27FC236}">
                    <a16:creationId xmlns:a16="http://schemas.microsoft.com/office/drawing/2014/main" id="{1B2D12BD-C5B8-59F9-7A0E-AE20597EAEDA}"/>
                  </a:ext>
                </a:extLst>
              </p:cNvPr>
              <p:cNvCxnSpPr>
                <a:cxnSpLocks/>
                <a:endCxn id="42" idx="3"/>
              </p:cNvCxnSpPr>
              <p:nvPr/>
            </p:nvCxnSpPr>
            <p:spPr>
              <a:xfrm>
                <a:off x="3839074" y="3051657"/>
                <a:ext cx="4726756" cy="1352020"/>
              </a:xfrm>
              <a:prstGeom prst="curvedConnector3">
                <a:avLst>
                  <a:gd name="adj1" fmla="val 104836"/>
                </a:avLst>
              </a:prstGeom>
              <a:ln w="19050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Összekötő: görbe 30">
              <a:extLst>
                <a:ext uri="{FF2B5EF4-FFF2-40B4-BE49-F238E27FC236}">
                  <a16:creationId xmlns:a16="http://schemas.microsoft.com/office/drawing/2014/main" id="{E1924A63-A064-31BF-7AA6-79ACCFF02B16}"/>
                </a:ext>
              </a:extLst>
            </p:cNvPr>
            <p:cNvCxnSpPr>
              <a:cxnSpLocks/>
            </p:cNvCxnSpPr>
            <p:nvPr/>
          </p:nvCxnSpPr>
          <p:spPr>
            <a:xfrm>
              <a:off x="3823368" y="3053581"/>
              <a:ext cx="3858755" cy="1459479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Egyenes összekötő 60">
            <a:extLst>
              <a:ext uri="{FF2B5EF4-FFF2-40B4-BE49-F238E27FC236}">
                <a16:creationId xmlns:a16="http://schemas.microsoft.com/office/drawing/2014/main" id="{B9E4F1D2-CA3B-DA99-467F-EBC4C8826220}"/>
              </a:ext>
            </a:extLst>
          </p:cNvPr>
          <p:cNvCxnSpPr>
            <a:cxnSpLocks/>
          </p:cNvCxnSpPr>
          <p:nvPr/>
        </p:nvCxnSpPr>
        <p:spPr>
          <a:xfrm flipV="1">
            <a:off x="6155260" y="4534482"/>
            <a:ext cx="1283993" cy="128478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63">
            <a:extLst>
              <a:ext uri="{FF2B5EF4-FFF2-40B4-BE49-F238E27FC236}">
                <a16:creationId xmlns:a16="http://schemas.microsoft.com/office/drawing/2014/main" id="{66420163-218E-B37B-4CEE-D7AAE3CBC4BC}"/>
              </a:ext>
            </a:extLst>
          </p:cNvPr>
          <p:cNvCxnSpPr>
            <a:cxnSpLocks/>
          </p:cNvCxnSpPr>
          <p:nvPr/>
        </p:nvCxnSpPr>
        <p:spPr>
          <a:xfrm flipV="1">
            <a:off x="7482981" y="4318007"/>
            <a:ext cx="1888920" cy="207082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gyenes összekötő 72">
            <a:extLst>
              <a:ext uri="{FF2B5EF4-FFF2-40B4-BE49-F238E27FC236}">
                <a16:creationId xmlns:a16="http://schemas.microsoft.com/office/drawing/2014/main" id="{B26C879E-9330-CA83-2724-3C2CC8611F8B}"/>
              </a:ext>
            </a:extLst>
          </p:cNvPr>
          <p:cNvCxnSpPr/>
          <p:nvPr/>
        </p:nvCxnSpPr>
        <p:spPr>
          <a:xfrm flipV="1">
            <a:off x="6155260" y="3680791"/>
            <a:ext cx="1891448" cy="960747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Csoportba foglalás 95">
            <a:extLst>
              <a:ext uri="{FF2B5EF4-FFF2-40B4-BE49-F238E27FC236}">
                <a16:creationId xmlns:a16="http://schemas.microsoft.com/office/drawing/2014/main" id="{93E38E3F-DAF7-BBBB-7D9F-52452F5FE9D8}"/>
              </a:ext>
            </a:extLst>
          </p:cNvPr>
          <p:cNvGrpSpPr/>
          <p:nvPr/>
        </p:nvGrpSpPr>
        <p:grpSpPr>
          <a:xfrm>
            <a:off x="4028954" y="2534600"/>
            <a:ext cx="3428865" cy="1432671"/>
            <a:chOff x="4028954" y="2534600"/>
            <a:chExt cx="3428865" cy="1432671"/>
          </a:xfrm>
        </p:grpSpPr>
        <p:grpSp>
          <p:nvGrpSpPr>
            <p:cNvPr id="86" name="Csoportba foglalás 85">
              <a:extLst>
                <a:ext uri="{FF2B5EF4-FFF2-40B4-BE49-F238E27FC236}">
                  <a16:creationId xmlns:a16="http://schemas.microsoft.com/office/drawing/2014/main" id="{CBA2A619-103D-6AAE-4B64-32AA5AB8A7E8}"/>
                </a:ext>
              </a:extLst>
            </p:cNvPr>
            <p:cNvGrpSpPr/>
            <p:nvPr/>
          </p:nvGrpSpPr>
          <p:grpSpPr>
            <a:xfrm>
              <a:off x="4028954" y="2534600"/>
              <a:ext cx="1219146" cy="271304"/>
              <a:chOff x="4028954" y="2534600"/>
              <a:chExt cx="1219146" cy="271304"/>
            </a:xfrm>
          </p:grpSpPr>
          <p:grpSp>
            <p:nvGrpSpPr>
              <p:cNvPr id="82" name="Csoportba foglalás 81">
                <a:extLst>
                  <a:ext uri="{FF2B5EF4-FFF2-40B4-BE49-F238E27FC236}">
                    <a16:creationId xmlns:a16="http://schemas.microsoft.com/office/drawing/2014/main" id="{7A462210-25E3-DE37-4876-4A12494A1F05}"/>
                  </a:ext>
                </a:extLst>
              </p:cNvPr>
              <p:cNvGrpSpPr/>
              <p:nvPr/>
            </p:nvGrpSpPr>
            <p:grpSpPr>
              <a:xfrm>
                <a:off x="4028954" y="2534600"/>
                <a:ext cx="1210728" cy="271304"/>
                <a:chOff x="4028954" y="2534600"/>
                <a:chExt cx="1210728" cy="271304"/>
              </a:xfrm>
            </p:grpSpPr>
            <p:cxnSp>
              <p:nvCxnSpPr>
                <p:cNvPr id="22" name="Egyenes összekötő 21">
                  <a:extLst>
                    <a:ext uri="{FF2B5EF4-FFF2-40B4-BE49-F238E27FC236}">
                      <a16:creationId xmlns:a16="http://schemas.microsoft.com/office/drawing/2014/main" id="{BDAAA1FF-AD8A-FC1F-BE77-6E19AF99CB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28954" y="2534600"/>
                  <a:ext cx="0" cy="271304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Egyenes összekötő 22">
                  <a:extLst>
                    <a:ext uri="{FF2B5EF4-FFF2-40B4-BE49-F238E27FC236}">
                      <a16:creationId xmlns:a16="http://schemas.microsoft.com/office/drawing/2014/main" id="{D54C797E-DA15-6833-06B9-A9D0B06488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9682" y="2534600"/>
                  <a:ext cx="0" cy="271304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Egyenes összekötő 78">
                <a:extLst>
                  <a:ext uri="{FF2B5EF4-FFF2-40B4-BE49-F238E27FC236}">
                    <a16:creationId xmlns:a16="http://schemas.microsoft.com/office/drawing/2014/main" id="{8F784FEB-A6ED-D734-F32E-29CEA44C40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28954" y="2805904"/>
                <a:ext cx="1219146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Összekötő: görbe 91">
              <a:extLst>
                <a:ext uri="{FF2B5EF4-FFF2-40B4-BE49-F238E27FC236}">
                  <a16:creationId xmlns:a16="http://schemas.microsoft.com/office/drawing/2014/main" id="{3364803F-20A2-1EDC-129A-9AF2A307DD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7946" y="2809520"/>
              <a:ext cx="2239873" cy="1157751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" name="Picture 8">
            <a:extLst>
              <a:ext uri="{FF2B5EF4-FFF2-40B4-BE49-F238E27FC236}">
                <a16:creationId xmlns:a16="http://schemas.microsoft.com/office/drawing/2014/main" id="{AEB76E4A-25BB-D55B-01AF-35AD53974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667" y="4050391"/>
            <a:ext cx="1594798" cy="4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17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42" grpId="0"/>
      <p:bldP spid="43" grpId="0"/>
      <p:bldP spid="44" grpId="0"/>
      <p:bldP spid="45" grpId="0"/>
      <p:bldP spid="4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22" name="Csoportba foglalás 21">
            <a:extLst>
              <a:ext uri="{FF2B5EF4-FFF2-40B4-BE49-F238E27FC236}">
                <a16:creationId xmlns:a16="http://schemas.microsoft.com/office/drawing/2014/main" id="{E739562B-88B6-89B1-3E81-0E37DA254BFC}"/>
              </a:ext>
            </a:extLst>
          </p:cNvPr>
          <p:cNvGrpSpPr/>
          <p:nvPr/>
        </p:nvGrpSpPr>
        <p:grpSpPr>
          <a:xfrm rot="21275453">
            <a:off x="2575172" y="3819387"/>
            <a:ext cx="3202474" cy="1162686"/>
            <a:chOff x="2518937" y="3648979"/>
            <a:chExt cx="3202474" cy="1162686"/>
          </a:xfrm>
        </p:grpSpPr>
        <p:sp>
          <p:nvSpPr>
            <p:cNvPr id="3" name="Háromszög 2">
              <a:extLst>
                <a:ext uri="{FF2B5EF4-FFF2-40B4-BE49-F238E27FC236}">
                  <a16:creationId xmlns:a16="http://schemas.microsoft.com/office/drawing/2014/main" id="{3CD113A4-AA15-EB7C-1947-01F88BC9C628}"/>
                </a:ext>
              </a:extLst>
            </p:cNvPr>
            <p:cNvSpPr/>
            <p:nvPr/>
          </p:nvSpPr>
          <p:spPr>
            <a:xfrm rot="332921">
              <a:off x="2518937" y="3648979"/>
              <a:ext cx="3202474" cy="1162686"/>
            </a:xfrm>
            <a:prstGeom prst="triangle">
              <a:avLst>
                <a:gd name="adj" fmla="val 56623"/>
              </a:avLst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17" name="Csoportba foglalás 16">
              <a:extLst>
                <a:ext uri="{FF2B5EF4-FFF2-40B4-BE49-F238E27FC236}">
                  <a16:creationId xmlns:a16="http://schemas.microsoft.com/office/drawing/2014/main" id="{1EBD0223-8620-3D26-ABA3-9BC1D81DD296}"/>
                </a:ext>
              </a:extLst>
            </p:cNvPr>
            <p:cNvGrpSpPr/>
            <p:nvPr/>
          </p:nvGrpSpPr>
          <p:grpSpPr>
            <a:xfrm>
              <a:off x="2562299" y="4403677"/>
              <a:ext cx="367393" cy="369332"/>
              <a:chOff x="3190781" y="5911814"/>
              <a:chExt cx="367393" cy="369332"/>
            </a:xfrm>
          </p:grpSpPr>
          <p:sp>
            <p:nvSpPr>
              <p:cNvPr id="19" name="Szövegdoboz 18">
                <a:extLst>
                  <a:ext uri="{FF2B5EF4-FFF2-40B4-BE49-F238E27FC236}">
                    <a16:creationId xmlns:a16="http://schemas.microsoft.com/office/drawing/2014/main" id="{3BAF4D43-7CC8-BCB3-2C5B-7F58AD8A28DB}"/>
                  </a:ext>
                </a:extLst>
              </p:cNvPr>
              <p:cNvSpPr txBox="1"/>
              <p:nvPr/>
            </p:nvSpPr>
            <p:spPr>
              <a:xfrm flipH="1">
                <a:off x="3190781" y="5911814"/>
                <a:ext cx="3184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</a:t>
                </a:r>
                <a:endParaRPr lang="hu-HU" dirty="0"/>
              </a:p>
            </p:txBody>
          </p:sp>
          <p:sp>
            <p:nvSpPr>
              <p:cNvPr id="20" name="Ív 19">
                <a:extLst>
                  <a:ext uri="{FF2B5EF4-FFF2-40B4-BE49-F238E27FC236}">
                    <a16:creationId xmlns:a16="http://schemas.microsoft.com/office/drawing/2014/main" id="{A0870701-0FD8-1B74-81C7-24684B2D790F}"/>
                  </a:ext>
                </a:extLst>
              </p:cNvPr>
              <p:cNvSpPr/>
              <p:nvPr/>
            </p:nvSpPr>
            <p:spPr>
              <a:xfrm>
                <a:off x="3190781" y="5951141"/>
                <a:ext cx="367393" cy="330005"/>
              </a:xfrm>
              <a:prstGeom prst="arc">
                <a:avLst>
                  <a:gd name="adj1" fmla="val 18259708"/>
                  <a:gd name="adj2" fmla="val 1749136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F7BE2B2F-16E4-290A-B787-D9FDE7442355}"/>
              </a:ext>
            </a:extLst>
          </p:cNvPr>
          <p:cNvGrpSpPr/>
          <p:nvPr/>
        </p:nvGrpSpPr>
        <p:grpSpPr>
          <a:xfrm rot="9196604" flipH="1">
            <a:off x="2594390" y="4194302"/>
            <a:ext cx="2216338" cy="780747"/>
            <a:chOff x="3159594" y="5610942"/>
            <a:chExt cx="2216338" cy="780747"/>
          </a:xfrm>
        </p:grpSpPr>
        <p:sp>
          <p:nvSpPr>
            <p:cNvPr id="5" name="Háromszög 4">
              <a:extLst>
                <a:ext uri="{FF2B5EF4-FFF2-40B4-BE49-F238E27FC236}">
                  <a16:creationId xmlns:a16="http://schemas.microsoft.com/office/drawing/2014/main" id="{0C44430C-2479-FF53-F284-33A395882B64}"/>
                </a:ext>
              </a:extLst>
            </p:cNvPr>
            <p:cNvSpPr/>
            <p:nvPr/>
          </p:nvSpPr>
          <p:spPr>
            <a:xfrm rot="9155461">
              <a:off x="3159594" y="5610942"/>
              <a:ext cx="2216338" cy="780747"/>
            </a:xfrm>
            <a:prstGeom prst="triangle">
              <a:avLst>
                <a:gd name="adj" fmla="val 45838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27" name="Csoportba foglalás 26">
              <a:extLst>
                <a:ext uri="{FF2B5EF4-FFF2-40B4-BE49-F238E27FC236}">
                  <a16:creationId xmlns:a16="http://schemas.microsoft.com/office/drawing/2014/main" id="{4AF5126F-B2F0-D1CF-2C8F-936901BE566D}"/>
                </a:ext>
              </a:extLst>
            </p:cNvPr>
            <p:cNvGrpSpPr/>
            <p:nvPr/>
          </p:nvGrpSpPr>
          <p:grpSpPr>
            <a:xfrm>
              <a:off x="4177532" y="5936284"/>
              <a:ext cx="387462" cy="417176"/>
              <a:chOff x="4674087" y="4543373"/>
              <a:chExt cx="387462" cy="417176"/>
            </a:xfrm>
          </p:grpSpPr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BC0B817A-1FE8-DD70-AC7A-A0D423E89B29}"/>
                  </a:ext>
                </a:extLst>
              </p:cNvPr>
              <p:cNvSpPr txBox="1"/>
              <p:nvPr/>
            </p:nvSpPr>
            <p:spPr>
              <a:xfrm rot="9104182"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32" name="Ív 31">
                <a:extLst>
                  <a:ext uri="{FF2B5EF4-FFF2-40B4-BE49-F238E27FC236}">
                    <a16:creationId xmlns:a16="http://schemas.microsoft.com/office/drawing/2014/main" id="{9E21C897-809A-A965-6F25-5425DCB66D25}"/>
                  </a:ext>
                </a:extLst>
              </p:cNvPr>
              <p:cNvSpPr/>
              <p:nvPr/>
            </p:nvSpPr>
            <p:spPr>
              <a:xfrm rot="806077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195B176D-DD57-56C9-D565-B55444BA4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𝑃𝐸𝑄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𝐸𝑅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smtClean="0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752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𝑄𝑃𝐸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𝑅𝑃𝐸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blipFill>
                <a:blip r:embed="rId3"/>
                <a:stretch>
                  <a:fillRect l="-4264" r="-1163" b="-304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80260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22" name="Csoportba foglalás 21">
            <a:extLst>
              <a:ext uri="{FF2B5EF4-FFF2-40B4-BE49-F238E27FC236}">
                <a16:creationId xmlns:a16="http://schemas.microsoft.com/office/drawing/2014/main" id="{E739562B-88B6-89B1-3E81-0E37DA254BFC}"/>
              </a:ext>
            </a:extLst>
          </p:cNvPr>
          <p:cNvGrpSpPr/>
          <p:nvPr/>
        </p:nvGrpSpPr>
        <p:grpSpPr>
          <a:xfrm rot="21275453">
            <a:off x="2575172" y="3819387"/>
            <a:ext cx="3202474" cy="1162686"/>
            <a:chOff x="2518937" y="3648979"/>
            <a:chExt cx="3202474" cy="1162686"/>
          </a:xfrm>
        </p:grpSpPr>
        <p:sp>
          <p:nvSpPr>
            <p:cNvPr id="3" name="Háromszög 2">
              <a:extLst>
                <a:ext uri="{FF2B5EF4-FFF2-40B4-BE49-F238E27FC236}">
                  <a16:creationId xmlns:a16="http://schemas.microsoft.com/office/drawing/2014/main" id="{3CD113A4-AA15-EB7C-1947-01F88BC9C628}"/>
                </a:ext>
              </a:extLst>
            </p:cNvPr>
            <p:cNvSpPr/>
            <p:nvPr/>
          </p:nvSpPr>
          <p:spPr>
            <a:xfrm rot="332921">
              <a:off x="2518937" y="3648979"/>
              <a:ext cx="3202474" cy="1162686"/>
            </a:xfrm>
            <a:prstGeom prst="triangle">
              <a:avLst>
                <a:gd name="adj" fmla="val 56623"/>
              </a:avLst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17" name="Csoportba foglalás 16">
              <a:extLst>
                <a:ext uri="{FF2B5EF4-FFF2-40B4-BE49-F238E27FC236}">
                  <a16:creationId xmlns:a16="http://schemas.microsoft.com/office/drawing/2014/main" id="{1EBD0223-8620-3D26-ABA3-9BC1D81DD296}"/>
                </a:ext>
              </a:extLst>
            </p:cNvPr>
            <p:cNvGrpSpPr/>
            <p:nvPr/>
          </p:nvGrpSpPr>
          <p:grpSpPr>
            <a:xfrm>
              <a:off x="2562299" y="4403677"/>
              <a:ext cx="367393" cy="369332"/>
              <a:chOff x="3190781" y="5911814"/>
              <a:chExt cx="367393" cy="369332"/>
            </a:xfrm>
          </p:grpSpPr>
          <p:sp>
            <p:nvSpPr>
              <p:cNvPr id="19" name="Szövegdoboz 18">
                <a:extLst>
                  <a:ext uri="{FF2B5EF4-FFF2-40B4-BE49-F238E27FC236}">
                    <a16:creationId xmlns:a16="http://schemas.microsoft.com/office/drawing/2014/main" id="{3BAF4D43-7CC8-BCB3-2C5B-7F58AD8A28DB}"/>
                  </a:ext>
                </a:extLst>
              </p:cNvPr>
              <p:cNvSpPr txBox="1"/>
              <p:nvPr/>
            </p:nvSpPr>
            <p:spPr>
              <a:xfrm flipH="1">
                <a:off x="3190781" y="5911814"/>
                <a:ext cx="3184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</a:t>
                </a:r>
                <a:endParaRPr lang="hu-HU" dirty="0"/>
              </a:p>
            </p:txBody>
          </p:sp>
          <p:sp>
            <p:nvSpPr>
              <p:cNvPr id="20" name="Ív 19">
                <a:extLst>
                  <a:ext uri="{FF2B5EF4-FFF2-40B4-BE49-F238E27FC236}">
                    <a16:creationId xmlns:a16="http://schemas.microsoft.com/office/drawing/2014/main" id="{A0870701-0FD8-1B74-81C7-24684B2D790F}"/>
                  </a:ext>
                </a:extLst>
              </p:cNvPr>
              <p:cNvSpPr/>
              <p:nvPr/>
            </p:nvSpPr>
            <p:spPr>
              <a:xfrm>
                <a:off x="3190781" y="5951141"/>
                <a:ext cx="367393" cy="330005"/>
              </a:xfrm>
              <a:prstGeom prst="arc">
                <a:avLst>
                  <a:gd name="adj1" fmla="val 18259708"/>
                  <a:gd name="adj2" fmla="val 1749136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F7BE2B2F-16E4-290A-B787-D9FDE7442355}"/>
              </a:ext>
            </a:extLst>
          </p:cNvPr>
          <p:cNvGrpSpPr/>
          <p:nvPr/>
        </p:nvGrpSpPr>
        <p:grpSpPr>
          <a:xfrm rot="9196604" flipH="1">
            <a:off x="2594390" y="4194302"/>
            <a:ext cx="2216338" cy="780747"/>
            <a:chOff x="3159594" y="5610942"/>
            <a:chExt cx="2216338" cy="780747"/>
          </a:xfrm>
        </p:grpSpPr>
        <p:sp>
          <p:nvSpPr>
            <p:cNvPr id="5" name="Háromszög 4">
              <a:extLst>
                <a:ext uri="{FF2B5EF4-FFF2-40B4-BE49-F238E27FC236}">
                  <a16:creationId xmlns:a16="http://schemas.microsoft.com/office/drawing/2014/main" id="{0C44430C-2479-FF53-F284-33A395882B64}"/>
                </a:ext>
              </a:extLst>
            </p:cNvPr>
            <p:cNvSpPr/>
            <p:nvPr/>
          </p:nvSpPr>
          <p:spPr>
            <a:xfrm rot="9155461">
              <a:off x="3159594" y="5610942"/>
              <a:ext cx="2216338" cy="780747"/>
            </a:xfrm>
            <a:prstGeom prst="triangle">
              <a:avLst>
                <a:gd name="adj" fmla="val 45838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27" name="Csoportba foglalás 26">
              <a:extLst>
                <a:ext uri="{FF2B5EF4-FFF2-40B4-BE49-F238E27FC236}">
                  <a16:creationId xmlns:a16="http://schemas.microsoft.com/office/drawing/2014/main" id="{4AF5126F-B2F0-D1CF-2C8F-936901BE566D}"/>
                </a:ext>
              </a:extLst>
            </p:cNvPr>
            <p:cNvGrpSpPr/>
            <p:nvPr/>
          </p:nvGrpSpPr>
          <p:grpSpPr>
            <a:xfrm>
              <a:off x="4177532" y="5936284"/>
              <a:ext cx="387462" cy="417176"/>
              <a:chOff x="4674087" y="4543373"/>
              <a:chExt cx="387462" cy="417176"/>
            </a:xfrm>
          </p:grpSpPr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BC0B817A-1FE8-DD70-AC7A-A0D423E89B29}"/>
                  </a:ext>
                </a:extLst>
              </p:cNvPr>
              <p:cNvSpPr txBox="1"/>
              <p:nvPr/>
            </p:nvSpPr>
            <p:spPr>
              <a:xfrm rot="9104182">
                <a:off x="4709145" y="4567295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32" name="Ív 31">
                <a:extLst>
                  <a:ext uri="{FF2B5EF4-FFF2-40B4-BE49-F238E27FC236}">
                    <a16:creationId xmlns:a16="http://schemas.microsoft.com/office/drawing/2014/main" id="{9E21C897-809A-A965-6F25-5425DCB66D25}"/>
                  </a:ext>
                </a:extLst>
              </p:cNvPr>
              <p:cNvSpPr/>
              <p:nvPr/>
            </p:nvSpPr>
            <p:spPr>
              <a:xfrm rot="8060778" flipH="1">
                <a:off x="4659230" y="4558230"/>
                <a:ext cx="417176" cy="387462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195B176D-DD57-56C9-D565-B55444BA4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𝑃𝐸𝑄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𝐸𝑅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smtClean="0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84051A-2F91-1A98-53B8-9C29C69BA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752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𝑄𝑃𝐸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𝑅𝑃𝐸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6A675D2B-EF1C-5E79-A63A-88CE0BB53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75624" cy="276999"/>
              </a:xfrm>
              <a:prstGeom prst="rect">
                <a:avLst/>
              </a:prstGeom>
              <a:blipFill>
                <a:blip r:embed="rId3"/>
                <a:stretch>
                  <a:fillRect l="-4264" r="-1163" b="-304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52003437-E397-8867-BCAC-74DFB202C0A0}"/>
                  </a:ext>
                </a:extLst>
              </p:cNvPr>
              <p:cNvSpPr txBox="1"/>
              <p:nvPr/>
            </p:nvSpPr>
            <p:spPr>
              <a:xfrm>
                <a:off x="542699" y="3573870"/>
                <a:ext cx="15756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𝑃𝐸𝑅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𝐸𝑄𝑃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52003437-E397-8867-BCAC-74DFB202C0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573870"/>
                <a:ext cx="1575624" cy="276999"/>
              </a:xfrm>
              <a:prstGeom prst="rect">
                <a:avLst/>
              </a:prstGeom>
              <a:blipFill>
                <a:blip r:embed="rId4"/>
                <a:stretch>
                  <a:fillRect l="-2713" r="-1550" b="-304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5E0C3AFA-0ADD-4CD0-FADF-DCB3C6FF7CA6}"/>
                  </a:ext>
                </a:extLst>
              </p:cNvPr>
              <p:cNvSpPr txBox="1"/>
              <p:nvPr/>
            </p:nvSpPr>
            <p:spPr>
              <a:xfrm>
                <a:off x="542698" y="3850869"/>
                <a:ext cx="153888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𝑃𝑄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𝑃𝑅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5E0C3AFA-0ADD-4CD0-FADF-DCB3C6FF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8" y="3850869"/>
                <a:ext cx="1538883" cy="276999"/>
              </a:xfrm>
              <a:prstGeom prst="rect">
                <a:avLst/>
              </a:prstGeom>
              <a:blipFill>
                <a:blip r:embed="rId5"/>
                <a:stretch>
                  <a:fillRect l="-2778" t="-2222" r="-3175" b="-3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Egyenes összekötő nyíllal 10">
            <a:extLst>
              <a:ext uri="{FF2B5EF4-FFF2-40B4-BE49-F238E27FC236}">
                <a16:creationId xmlns:a16="http://schemas.microsoft.com/office/drawing/2014/main" id="{2C81B564-C297-7169-2EEB-EA0A9B31CF20}"/>
              </a:ext>
            </a:extLst>
          </p:cNvPr>
          <p:cNvCxnSpPr>
            <a:cxnSpLocks/>
          </p:cNvCxnSpPr>
          <p:nvPr/>
        </p:nvCxnSpPr>
        <p:spPr>
          <a:xfrm>
            <a:off x="1131293" y="4103444"/>
            <a:ext cx="0" cy="28277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Szövegdoboz 12">
                <a:extLst>
                  <a:ext uri="{FF2B5EF4-FFF2-40B4-BE49-F238E27FC236}">
                    <a16:creationId xmlns:a16="http://schemas.microsoft.com/office/drawing/2014/main" id="{4DCFA2E3-A8D7-8EF4-9D3B-4E7D44A9504F}"/>
                  </a:ext>
                </a:extLst>
              </p:cNvPr>
              <p:cNvSpPr txBox="1"/>
              <p:nvPr/>
            </p:nvSpPr>
            <p:spPr>
              <a:xfrm>
                <a:off x="538595" y="4400756"/>
                <a:ext cx="1603003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𝑃𝐸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𝑃𝑄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𝑃𝑅</m:t>
                          </m:r>
                        </m:e>
                      </m:rad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13" name="Szövegdoboz 12">
                <a:extLst>
                  <a:ext uri="{FF2B5EF4-FFF2-40B4-BE49-F238E27FC236}">
                    <a16:creationId xmlns:a16="http://schemas.microsoft.com/office/drawing/2014/main" id="{4DCFA2E3-A8D7-8EF4-9D3B-4E7D44A950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95" y="4400756"/>
                <a:ext cx="1603003" cy="335413"/>
              </a:xfrm>
              <a:prstGeom prst="rect">
                <a:avLst/>
              </a:prstGeom>
              <a:blipFill>
                <a:blip r:embed="rId6"/>
                <a:stretch>
                  <a:fillRect l="-2662" r="-2662" b="-2181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87136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48148E-6 L 0.04687 -0.054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4" y="-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50" name="Csoportba foglalás 49">
            <a:extLst>
              <a:ext uri="{FF2B5EF4-FFF2-40B4-BE49-F238E27FC236}">
                <a16:creationId xmlns:a16="http://schemas.microsoft.com/office/drawing/2014/main" id="{3DB10E81-296E-CA6C-18AF-3F96415EB69B}"/>
              </a:ext>
            </a:extLst>
          </p:cNvPr>
          <p:cNvGrpSpPr/>
          <p:nvPr/>
        </p:nvGrpSpPr>
        <p:grpSpPr>
          <a:xfrm>
            <a:off x="749428" y="2412458"/>
            <a:ext cx="5812871" cy="1815882"/>
            <a:chOff x="749428" y="2412458"/>
            <a:chExt cx="5812871" cy="1815882"/>
          </a:xfrm>
        </p:grpSpPr>
        <p:sp>
          <p:nvSpPr>
            <p:cNvPr id="6" name="Szövegdoboz 5">
              <a:extLst>
                <a:ext uri="{FF2B5EF4-FFF2-40B4-BE49-F238E27FC236}">
                  <a16:creationId xmlns:a16="http://schemas.microsoft.com/office/drawing/2014/main" id="{AD1EEBF0-D51E-0D0B-0AB0-C3BCB8D509D8}"/>
                </a:ext>
              </a:extLst>
            </p:cNvPr>
            <p:cNvSpPr txBox="1"/>
            <p:nvPr/>
          </p:nvSpPr>
          <p:spPr>
            <a:xfrm>
              <a:off x="749428" y="2412458"/>
              <a:ext cx="5284326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600" dirty="0"/>
                <a:t>Ugyanez vonatkozik a PEQ-</a:t>
              </a:r>
              <a:r>
                <a:rPr lang="hu-HU" sz="1600" dirty="0" err="1"/>
                <a:t>ra</a:t>
              </a:r>
              <a:r>
                <a:rPr lang="hu-HU" sz="1600" dirty="0"/>
                <a:t> és a PRE-re is, ezért:</a:t>
              </a:r>
            </a:p>
            <a:p>
              <a:r>
                <a:rPr lang="hu-HU" sz="1600" dirty="0"/>
                <a:t>És ha a                          -t és a                          -t összevetjük, akkor ezt kapjuk:</a:t>
              </a:r>
            </a:p>
            <a:p>
              <a:endParaRPr lang="hu-HU" sz="1600" dirty="0"/>
            </a:p>
            <a:p>
              <a:r>
                <a:rPr lang="hu-HU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Vagyis h</a:t>
              </a:r>
              <a:r>
                <a:rPr lang="hu-HU" sz="1600" b="0" i="0" dirty="0"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a egy körhöz egy külső pontból tetszőleges szelőket húzunk, akkor az egyes szelőkön a P ponttól a körrel alkotott metszéspontig terjedő szakaszok szorzata állandó.</a:t>
              </a:r>
              <a:endParaRPr lang="hu-HU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Szövegdoboz 39">
                  <a:extLst>
                    <a:ext uri="{FF2B5EF4-FFF2-40B4-BE49-F238E27FC236}">
                      <a16:creationId xmlns:a16="http://schemas.microsoft.com/office/drawing/2014/main" id="{670449FF-10C5-B00F-8AE5-1F704F524B3C}"/>
                    </a:ext>
                  </a:extLst>
                </p:cNvPr>
                <p:cNvSpPr txBox="1"/>
                <p:nvPr/>
              </p:nvSpPr>
              <p:spPr>
                <a:xfrm>
                  <a:off x="5023416" y="2448041"/>
                  <a:ext cx="153888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𝑃𝐸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𝑃𝑄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𝑃𝑅</m:t>
                        </m:r>
                      </m:oMath>
                    </m:oMathPara>
                  </a14:m>
                  <a:endParaRPr lang="hu-HU" dirty="0"/>
                </a:p>
              </p:txBody>
            </p:sp>
          </mc:Choice>
          <mc:Fallback xmlns="">
            <p:sp>
              <p:nvSpPr>
                <p:cNvPr id="40" name="Szövegdoboz 39">
                  <a:extLst>
                    <a:ext uri="{FF2B5EF4-FFF2-40B4-BE49-F238E27FC236}">
                      <a16:creationId xmlns:a16="http://schemas.microsoft.com/office/drawing/2014/main" id="{670449FF-10C5-B00F-8AE5-1F704F524B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3416" y="2448041"/>
                  <a:ext cx="1538883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778" t="-2222" r="-3175" b="-33333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Szövegdoboz 40">
                  <a:extLst>
                    <a:ext uri="{FF2B5EF4-FFF2-40B4-BE49-F238E27FC236}">
                      <a16:creationId xmlns:a16="http://schemas.microsoft.com/office/drawing/2014/main" id="{6726ABA4-FB12-BA65-225B-5A86FA406C83}"/>
                    </a:ext>
                  </a:extLst>
                </p:cNvPr>
                <p:cNvSpPr txBox="1"/>
                <p:nvPr/>
              </p:nvSpPr>
              <p:spPr>
                <a:xfrm>
                  <a:off x="1423757" y="2673188"/>
                  <a:ext cx="152907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𝑃𝐸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𝑃𝐴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𝑃𝐵</m:t>
                        </m:r>
                      </m:oMath>
                    </m:oMathPara>
                  </a14:m>
                  <a:endParaRPr lang="hu-HU" dirty="0"/>
                </a:p>
              </p:txBody>
            </p:sp>
          </mc:Choice>
          <mc:Fallback xmlns="">
            <p:sp>
              <p:nvSpPr>
                <p:cNvPr id="41" name="Szövegdoboz 40">
                  <a:extLst>
                    <a:ext uri="{FF2B5EF4-FFF2-40B4-BE49-F238E27FC236}">
                      <a16:creationId xmlns:a16="http://schemas.microsoft.com/office/drawing/2014/main" id="{6726ABA4-FB12-BA65-225B-5A86FA406C8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23757" y="2673188"/>
                  <a:ext cx="1529073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3200" t="-2222" r="-2800" b="-8889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Szövegdoboz 47">
                  <a:extLst>
                    <a:ext uri="{FF2B5EF4-FFF2-40B4-BE49-F238E27FC236}">
                      <a16:creationId xmlns:a16="http://schemas.microsoft.com/office/drawing/2014/main" id="{E449C996-344C-3FCA-4B95-1CE3C90B45F4}"/>
                    </a:ext>
                  </a:extLst>
                </p:cNvPr>
                <p:cNvSpPr txBox="1"/>
                <p:nvPr/>
              </p:nvSpPr>
              <p:spPr>
                <a:xfrm>
                  <a:off x="3390990" y="2689966"/>
                  <a:ext cx="153888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𝑃𝐸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𝑃𝑄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𝑃𝑅</m:t>
                        </m:r>
                      </m:oMath>
                    </m:oMathPara>
                  </a14:m>
                  <a:endParaRPr lang="hu-HU" dirty="0"/>
                </a:p>
              </p:txBody>
            </p:sp>
          </mc:Choice>
          <mc:Fallback xmlns="">
            <p:sp>
              <p:nvSpPr>
                <p:cNvPr id="48" name="Szövegdoboz 47">
                  <a:extLst>
                    <a:ext uri="{FF2B5EF4-FFF2-40B4-BE49-F238E27FC236}">
                      <a16:creationId xmlns:a16="http://schemas.microsoft.com/office/drawing/2014/main" id="{E449C996-344C-3FCA-4B95-1CE3C90B45F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0990" y="2689966"/>
                  <a:ext cx="1538883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2767" t="-2174" r="-2767" b="-30435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Szövegdoboz 48">
                  <a:extLst>
                    <a:ext uri="{FF2B5EF4-FFF2-40B4-BE49-F238E27FC236}">
                      <a16:creationId xmlns:a16="http://schemas.microsoft.com/office/drawing/2014/main" id="{5470E813-0D47-019D-83F8-F8874BE2697B}"/>
                    </a:ext>
                  </a:extLst>
                </p:cNvPr>
                <p:cNvSpPr txBox="1"/>
                <p:nvPr/>
              </p:nvSpPr>
              <p:spPr>
                <a:xfrm>
                  <a:off x="830511" y="3152001"/>
                  <a:ext cx="189584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𝑃𝐴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𝑃𝐵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𝑃𝑄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𝑃𝑅</m:t>
                        </m:r>
                      </m:oMath>
                    </m:oMathPara>
                  </a14:m>
                  <a:endParaRPr lang="hu-HU" dirty="0"/>
                </a:p>
              </p:txBody>
            </p:sp>
          </mc:Choice>
          <mc:Fallback xmlns="">
            <p:sp>
              <p:nvSpPr>
                <p:cNvPr id="49" name="Szövegdoboz 48">
                  <a:extLst>
                    <a:ext uri="{FF2B5EF4-FFF2-40B4-BE49-F238E27FC236}">
                      <a16:creationId xmlns:a16="http://schemas.microsoft.com/office/drawing/2014/main" id="{5470E813-0D47-019D-83F8-F8874BE2697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0511" y="3152001"/>
                  <a:ext cx="1895840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1929" r="-2251" b="-30435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54" name="Egyenes összekötő 53">
            <a:extLst>
              <a:ext uri="{FF2B5EF4-FFF2-40B4-BE49-F238E27FC236}">
                <a16:creationId xmlns:a16="http://schemas.microsoft.com/office/drawing/2014/main" id="{863B678D-0281-7511-59D5-88A2F8395965}"/>
              </a:ext>
            </a:extLst>
          </p:cNvPr>
          <p:cNvCxnSpPr>
            <a:cxnSpLocks/>
          </p:cNvCxnSpPr>
          <p:nvPr/>
        </p:nvCxnSpPr>
        <p:spPr>
          <a:xfrm flipV="1">
            <a:off x="6136118" y="4534482"/>
            <a:ext cx="1334279" cy="13104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gyenes összekötő 56">
            <a:extLst>
              <a:ext uri="{FF2B5EF4-FFF2-40B4-BE49-F238E27FC236}">
                <a16:creationId xmlns:a16="http://schemas.microsoft.com/office/drawing/2014/main" id="{D6A0B276-F419-FC8A-2D1B-E34D82B41E32}"/>
              </a:ext>
            </a:extLst>
          </p:cNvPr>
          <p:cNvCxnSpPr>
            <a:cxnSpLocks/>
          </p:cNvCxnSpPr>
          <p:nvPr/>
        </p:nvCxnSpPr>
        <p:spPr>
          <a:xfrm>
            <a:off x="6098796" y="4656879"/>
            <a:ext cx="1417739" cy="141003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BD0FBBEC-DF59-BDF0-9AB4-FA6BD86EF1BF}"/>
              </a:ext>
            </a:extLst>
          </p:cNvPr>
          <p:cNvCxnSpPr/>
          <p:nvPr/>
        </p:nvCxnSpPr>
        <p:spPr>
          <a:xfrm flipV="1">
            <a:off x="7489270" y="4321965"/>
            <a:ext cx="1901504" cy="193761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A0564D19-56CF-E5AE-8AE9-12CE68FD9722}"/>
              </a:ext>
            </a:extLst>
          </p:cNvPr>
          <p:cNvCxnSpPr/>
          <p:nvPr/>
        </p:nvCxnSpPr>
        <p:spPr>
          <a:xfrm>
            <a:off x="7516535" y="4792660"/>
            <a:ext cx="1839986" cy="17539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5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tétel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79BC2A1-C053-43C0-9E44-B4FDB8AE7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667" y="2281963"/>
            <a:ext cx="5902470" cy="14507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Az állítás: </a:t>
            </a:r>
            <a:r>
              <a:rPr lang="hu-HU" i="1" dirty="0"/>
              <a:t>A körhöz egy külső pontból húzott érintőszakasz mértani közepe annak a két szakasznak, amelyek a külső pontra illeszkedő bármely szelőn a ponttól a körrel alkotott metszéspontokig terjednek.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cxnSp>
        <p:nvCxnSpPr>
          <p:cNvPr id="61" name="Egyenes összekötő 60">
            <a:extLst>
              <a:ext uri="{FF2B5EF4-FFF2-40B4-BE49-F238E27FC236}">
                <a16:creationId xmlns:a16="http://schemas.microsoft.com/office/drawing/2014/main" id="{B9E4F1D2-CA3B-DA99-467F-EBC4C8826220}"/>
              </a:ext>
            </a:extLst>
          </p:cNvPr>
          <p:cNvCxnSpPr>
            <a:cxnSpLocks/>
          </p:cNvCxnSpPr>
          <p:nvPr/>
        </p:nvCxnSpPr>
        <p:spPr>
          <a:xfrm flipV="1">
            <a:off x="6155260" y="4534482"/>
            <a:ext cx="1283993" cy="128478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63">
            <a:extLst>
              <a:ext uri="{FF2B5EF4-FFF2-40B4-BE49-F238E27FC236}">
                <a16:creationId xmlns:a16="http://schemas.microsoft.com/office/drawing/2014/main" id="{66420163-218E-B37B-4CEE-D7AAE3CBC4BC}"/>
              </a:ext>
            </a:extLst>
          </p:cNvPr>
          <p:cNvCxnSpPr>
            <a:cxnSpLocks/>
          </p:cNvCxnSpPr>
          <p:nvPr/>
        </p:nvCxnSpPr>
        <p:spPr>
          <a:xfrm flipV="1">
            <a:off x="7482981" y="4318007"/>
            <a:ext cx="1888920" cy="207082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gyenes összekötő 72">
            <a:extLst>
              <a:ext uri="{FF2B5EF4-FFF2-40B4-BE49-F238E27FC236}">
                <a16:creationId xmlns:a16="http://schemas.microsoft.com/office/drawing/2014/main" id="{B26C879E-9330-CA83-2724-3C2CC8611F8B}"/>
              </a:ext>
            </a:extLst>
          </p:cNvPr>
          <p:cNvCxnSpPr/>
          <p:nvPr/>
        </p:nvCxnSpPr>
        <p:spPr>
          <a:xfrm flipV="1">
            <a:off x="6155260" y="3680791"/>
            <a:ext cx="1891448" cy="960747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" name="Picture 8">
            <a:extLst>
              <a:ext uri="{FF2B5EF4-FFF2-40B4-BE49-F238E27FC236}">
                <a16:creationId xmlns:a16="http://schemas.microsoft.com/office/drawing/2014/main" id="{AEB76E4A-25BB-D55B-01AF-35AD53974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667" y="4050391"/>
            <a:ext cx="1594798" cy="4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lipszis 4">
            <a:extLst>
              <a:ext uri="{FF2B5EF4-FFF2-40B4-BE49-F238E27FC236}">
                <a16:creationId xmlns:a16="http://schemas.microsoft.com/office/drawing/2014/main" id="{5495242C-2838-9685-DE7E-E6CC13AA84CE}"/>
              </a:ext>
            </a:extLst>
          </p:cNvPr>
          <p:cNvSpPr/>
          <p:nvPr/>
        </p:nvSpPr>
        <p:spPr>
          <a:xfrm>
            <a:off x="8140032" y="4178266"/>
            <a:ext cx="482997" cy="482997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F18540CC-9E84-BFE9-E007-9A98C55D9C8E}"/>
              </a:ext>
            </a:extLst>
          </p:cNvPr>
          <p:cNvSpPr/>
          <p:nvPr/>
        </p:nvSpPr>
        <p:spPr>
          <a:xfrm>
            <a:off x="6719700" y="4346504"/>
            <a:ext cx="482997" cy="482997"/>
          </a:xfrm>
          <a:prstGeom prst="ellipse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E02FEA13-3030-4157-DCAB-47570917C748}"/>
              </a:ext>
            </a:extLst>
          </p:cNvPr>
          <p:cNvSpPr/>
          <p:nvPr/>
        </p:nvSpPr>
        <p:spPr>
          <a:xfrm>
            <a:off x="7011083" y="3836612"/>
            <a:ext cx="482997" cy="482997"/>
          </a:xfrm>
          <a:prstGeom prst="ellipse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33" name="Csoportba foglalás 32">
            <a:extLst>
              <a:ext uri="{FF2B5EF4-FFF2-40B4-BE49-F238E27FC236}">
                <a16:creationId xmlns:a16="http://schemas.microsoft.com/office/drawing/2014/main" id="{C0E50277-5029-0279-3DB1-7D0BAD99F3CC}"/>
              </a:ext>
            </a:extLst>
          </p:cNvPr>
          <p:cNvGrpSpPr/>
          <p:nvPr/>
        </p:nvGrpSpPr>
        <p:grpSpPr>
          <a:xfrm>
            <a:off x="2745996" y="2554826"/>
            <a:ext cx="3969183" cy="1588635"/>
            <a:chOff x="2745996" y="2572529"/>
            <a:chExt cx="3969183" cy="1588635"/>
          </a:xfrm>
        </p:grpSpPr>
        <p:cxnSp>
          <p:nvCxnSpPr>
            <p:cNvPr id="11" name="Összekötő: görbe 10">
              <a:extLst>
                <a:ext uri="{FF2B5EF4-FFF2-40B4-BE49-F238E27FC236}">
                  <a16:creationId xmlns:a16="http://schemas.microsoft.com/office/drawing/2014/main" id="{BEC6D5A3-E254-B65E-6403-E04846AF1CAE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2745996" y="2843832"/>
              <a:ext cx="2610016" cy="1317332"/>
            </a:xfrm>
            <a:prstGeom prst="curvedConnector3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>
              <a:extLst>
                <a:ext uri="{FF2B5EF4-FFF2-40B4-BE49-F238E27FC236}">
                  <a16:creationId xmlns:a16="http://schemas.microsoft.com/office/drawing/2014/main" id="{1411905C-39DB-4848-A9F5-3ED4E0B5DA8A}"/>
                </a:ext>
              </a:extLst>
            </p:cNvPr>
            <p:cNvCxnSpPr>
              <a:cxnSpLocks/>
            </p:cNvCxnSpPr>
            <p:nvPr/>
          </p:nvCxnSpPr>
          <p:spPr>
            <a:xfrm>
              <a:off x="5265694" y="2843834"/>
              <a:ext cx="1449485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>
              <a:extLst>
                <a:ext uri="{FF2B5EF4-FFF2-40B4-BE49-F238E27FC236}">
                  <a16:creationId xmlns:a16="http://schemas.microsoft.com/office/drawing/2014/main" id="{37D045F9-FF2D-7308-6DBD-288B77943FAF}"/>
                </a:ext>
              </a:extLst>
            </p:cNvPr>
            <p:cNvCxnSpPr/>
            <p:nvPr/>
          </p:nvCxnSpPr>
          <p:spPr>
            <a:xfrm>
              <a:off x="5265694" y="2572530"/>
              <a:ext cx="0" cy="27130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>
              <a:extLst>
                <a:ext uri="{FF2B5EF4-FFF2-40B4-BE49-F238E27FC236}">
                  <a16:creationId xmlns:a16="http://schemas.microsoft.com/office/drawing/2014/main" id="{7BFEF46F-EDF4-BD69-07EE-57B1D66E6055}"/>
                </a:ext>
              </a:extLst>
            </p:cNvPr>
            <p:cNvCxnSpPr/>
            <p:nvPr/>
          </p:nvCxnSpPr>
          <p:spPr>
            <a:xfrm>
              <a:off x="6681339" y="2572529"/>
              <a:ext cx="0" cy="27130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81074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4.44444E-6 L -0.49622 -0.0212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18" y="-106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1.48148E-6 L -0.4177 -0.0458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85" y="-229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07407E-6 L -0.50208 0.0303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04" y="150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8E3997F0-628E-E659-F5B5-FA52CFCC6FD9}"/>
              </a:ext>
            </a:extLst>
          </p:cNvPr>
          <p:cNvGrpSpPr/>
          <p:nvPr/>
        </p:nvGrpSpPr>
        <p:grpSpPr>
          <a:xfrm>
            <a:off x="6141049" y="4136623"/>
            <a:ext cx="2185024" cy="655158"/>
            <a:chOff x="3902869" y="4719833"/>
            <a:chExt cx="2185024" cy="655158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9953746" flipV="1">
              <a:off x="3902869" y="4719833"/>
              <a:ext cx="2185024" cy="485978"/>
            </a:xfrm>
            <a:prstGeom prst="triangle">
              <a:avLst>
                <a:gd name="adj" fmla="val 56690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 rot="7445906" flipH="1">
              <a:off x="4197763" y="5026292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>
              <a:off x="4215452" y="4911095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>
              <a:off x="4976256" y="4821962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8079802" flipH="1">
              <a:off x="4959163" y="4929503"/>
              <a:ext cx="367393" cy="270378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5" name="Csoportba foglalás 34">
            <a:extLst>
              <a:ext uri="{FF2B5EF4-FFF2-40B4-BE49-F238E27FC236}">
                <a16:creationId xmlns:a16="http://schemas.microsoft.com/office/drawing/2014/main" id="{2A99956B-C3E5-5427-5380-91C0863C90A2}"/>
              </a:ext>
            </a:extLst>
          </p:cNvPr>
          <p:cNvGrpSpPr/>
          <p:nvPr/>
        </p:nvGrpSpPr>
        <p:grpSpPr>
          <a:xfrm>
            <a:off x="6053320" y="3667236"/>
            <a:ext cx="3301697" cy="1115094"/>
            <a:chOff x="2589951" y="4521356"/>
            <a:chExt cx="3301697" cy="1115094"/>
          </a:xfrm>
        </p:grpSpPr>
        <p:sp>
          <p:nvSpPr>
            <p:cNvPr id="31" name="Ív 30">
              <a:extLst>
                <a:ext uri="{FF2B5EF4-FFF2-40B4-BE49-F238E27FC236}">
                  <a16:creationId xmlns:a16="http://schemas.microsoft.com/office/drawing/2014/main" id="{5F593382-91CB-53C0-43D3-AD04BB492622}"/>
                </a:ext>
              </a:extLst>
            </p:cNvPr>
            <p:cNvSpPr/>
            <p:nvPr/>
          </p:nvSpPr>
          <p:spPr>
            <a:xfrm rot="7445906" flipH="1">
              <a:off x="2971080" y="5287751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34" name="Csoportba foglalás 33">
              <a:extLst>
                <a:ext uri="{FF2B5EF4-FFF2-40B4-BE49-F238E27FC236}">
                  <a16:creationId xmlns:a16="http://schemas.microsoft.com/office/drawing/2014/main" id="{77968BDA-5B39-F248-0C66-2F53193CBA94}"/>
                </a:ext>
              </a:extLst>
            </p:cNvPr>
            <p:cNvGrpSpPr/>
            <p:nvPr/>
          </p:nvGrpSpPr>
          <p:grpSpPr>
            <a:xfrm>
              <a:off x="2589951" y="4521356"/>
              <a:ext cx="3301697" cy="1026097"/>
              <a:chOff x="2589951" y="4521356"/>
              <a:chExt cx="3301697" cy="1026097"/>
            </a:xfrm>
          </p:grpSpPr>
          <p:sp>
            <p:nvSpPr>
              <p:cNvPr id="16" name="Szövegdoboz 15">
                <a:extLst>
                  <a:ext uri="{FF2B5EF4-FFF2-40B4-BE49-F238E27FC236}">
                    <a16:creationId xmlns:a16="http://schemas.microsoft.com/office/drawing/2014/main" id="{65AEEF5F-6D10-702D-E947-EBBAB7ED2B93}"/>
                  </a:ext>
                </a:extLst>
              </p:cNvPr>
              <p:cNvSpPr txBox="1"/>
              <p:nvPr/>
            </p:nvSpPr>
            <p:spPr>
              <a:xfrm>
                <a:off x="4380030" y="4521356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50" name="Háromszög 49">
                <a:extLst>
                  <a:ext uri="{FF2B5EF4-FFF2-40B4-BE49-F238E27FC236}">
                    <a16:creationId xmlns:a16="http://schemas.microsoft.com/office/drawing/2014/main" id="{242D9AC2-8E0A-4BDC-AA28-B3A9FD1ABA55}"/>
                  </a:ext>
                </a:extLst>
              </p:cNvPr>
              <p:cNvSpPr/>
              <p:nvPr/>
            </p:nvSpPr>
            <p:spPr>
              <a:xfrm rot="21237761">
                <a:off x="2589951" y="4569847"/>
                <a:ext cx="3301697" cy="796743"/>
              </a:xfrm>
              <a:prstGeom prst="triangle">
                <a:avLst>
                  <a:gd name="adj" fmla="val 61868"/>
                </a:avLst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2" name="Ív 21">
                <a:extLst>
                  <a:ext uri="{FF2B5EF4-FFF2-40B4-BE49-F238E27FC236}">
                    <a16:creationId xmlns:a16="http://schemas.microsoft.com/office/drawing/2014/main" id="{CA7AEA7E-F33A-186E-D95B-A97F7D3E97EE}"/>
                  </a:ext>
                </a:extLst>
              </p:cNvPr>
              <p:cNvSpPr/>
              <p:nvPr/>
            </p:nvSpPr>
            <p:spPr>
              <a:xfrm rot="20319858" flipH="1">
                <a:off x="4383534" y="4521356"/>
                <a:ext cx="417176" cy="311037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3" name="Szövegdoboz 32">
                <a:extLst>
                  <a:ext uri="{FF2B5EF4-FFF2-40B4-BE49-F238E27FC236}">
                    <a16:creationId xmlns:a16="http://schemas.microsoft.com/office/drawing/2014/main" id="{95A3BE55-E2A4-6DD6-FFA8-F128BE2E2973}"/>
                  </a:ext>
                </a:extLst>
              </p:cNvPr>
              <p:cNvSpPr txBox="1"/>
              <p:nvPr/>
            </p:nvSpPr>
            <p:spPr>
              <a:xfrm>
                <a:off x="3002377" y="5178121"/>
                <a:ext cx="3184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</a:t>
                </a:r>
                <a:endParaRPr lang="hu-HU" dirty="0"/>
              </a:p>
            </p:txBody>
          </p:sp>
        </p:grpSp>
      </p:grp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6815C2A0-A613-E611-3D56-821196AA0395}"/>
              </a:ext>
            </a:extLst>
          </p:cNvPr>
          <p:cNvSpPr txBox="1"/>
          <p:nvPr/>
        </p:nvSpPr>
        <p:spPr>
          <a:xfrm>
            <a:off x="675703" y="2563605"/>
            <a:ext cx="2200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sym typeface="Symbol" panose="05050102010706020507" pitchFamily="18" charset="2"/>
              </a:rPr>
              <a:t> = : </a:t>
            </a:r>
            <a:r>
              <a:rPr lang="hu-HU" sz="1400" dirty="0">
                <a:sym typeface="Symbol" panose="05050102010706020507" pitchFamily="18" charset="2"/>
              </a:rPr>
              <a:t> </a:t>
            </a:r>
            <a:r>
              <a:rPr lang="hu-HU" sz="1400" dirty="0"/>
              <a:t>APE</a:t>
            </a:r>
            <a:r>
              <a:rPr lang="hu-HU" sz="1400" b="0" i="0" dirty="0">
                <a:solidFill>
                  <a:srgbClr val="242424"/>
                </a:solidFill>
                <a:effectLst/>
                <a:latin typeface="-apple-system"/>
              </a:rPr>
              <a:t>∢</a:t>
            </a:r>
            <a:r>
              <a:rPr lang="hu-HU" sz="1400" dirty="0"/>
              <a:t> = BPE</a:t>
            </a:r>
            <a:r>
              <a:rPr lang="hu-HU" sz="1400" b="0" i="0" dirty="0">
                <a:solidFill>
                  <a:srgbClr val="242424"/>
                </a:solidFill>
                <a:effectLst/>
                <a:latin typeface="-apple-system"/>
              </a:rPr>
              <a:t>∢</a:t>
            </a:r>
            <a:endParaRPr lang="hu-HU" sz="1400" dirty="0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8B686F21-32E2-3F55-59AA-EB26E91EF31E}"/>
              </a:ext>
            </a:extLst>
          </p:cNvPr>
          <p:cNvSpPr txBox="1"/>
          <p:nvPr/>
        </p:nvSpPr>
        <p:spPr>
          <a:xfrm>
            <a:off x="675703" y="2884316"/>
            <a:ext cx="20342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sym typeface="Symbol" panose="05050102010706020507" pitchFamily="18" charset="2"/>
              </a:rPr>
              <a:t> = : </a:t>
            </a:r>
            <a:r>
              <a:rPr lang="hu-HU" sz="1400" dirty="0">
                <a:sym typeface="Symbol" panose="05050102010706020507" pitchFamily="18" charset="2"/>
              </a:rPr>
              <a:t> </a:t>
            </a:r>
            <a:r>
              <a:rPr lang="hu-HU" sz="1400" dirty="0"/>
              <a:t>AE</a:t>
            </a:r>
            <a:r>
              <a:rPr lang="hu-HU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u-HU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 kerületi szögek miatt </a:t>
            </a:r>
            <a:endParaRPr lang="hu-HU" sz="1400" dirty="0">
              <a:latin typeface="+mj-lt"/>
            </a:endParaRPr>
          </a:p>
        </p:txBody>
      </p:sp>
      <p:grpSp>
        <p:nvGrpSpPr>
          <p:cNvPr id="54" name="Csoportba foglalás 53">
            <a:extLst>
              <a:ext uri="{FF2B5EF4-FFF2-40B4-BE49-F238E27FC236}">
                <a16:creationId xmlns:a16="http://schemas.microsoft.com/office/drawing/2014/main" id="{E7E5D39A-26BF-0C4E-411C-D6B5750178E4}"/>
              </a:ext>
            </a:extLst>
          </p:cNvPr>
          <p:cNvGrpSpPr/>
          <p:nvPr/>
        </p:nvGrpSpPr>
        <p:grpSpPr>
          <a:xfrm>
            <a:off x="6145071" y="3674747"/>
            <a:ext cx="3284879" cy="1007166"/>
            <a:chOff x="2810314" y="4698494"/>
            <a:chExt cx="3284879" cy="1007166"/>
          </a:xfrm>
        </p:grpSpPr>
        <p:cxnSp>
          <p:nvCxnSpPr>
            <p:cNvPr id="40" name="Egyenes összekötő 39">
              <a:extLst>
                <a:ext uri="{FF2B5EF4-FFF2-40B4-BE49-F238E27FC236}">
                  <a16:creationId xmlns:a16="http://schemas.microsoft.com/office/drawing/2014/main" id="{92DD2B14-9643-58B7-5E4A-DA0730E0F2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10314" y="4698494"/>
              <a:ext cx="1947566" cy="1007166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Egyenes összekötő 51">
              <a:extLst>
                <a:ext uri="{FF2B5EF4-FFF2-40B4-BE49-F238E27FC236}">
                  <a16:creationId xmlns:a16="http://schemas.microsoft.com/office/drawing/2014/main" id="{34BB53A0-E63A-1ABE-3E29-67D3DEB33B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11808" y="5357018"/>
              <a:ext cx="3283385" cy="347259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Csoportba foglalás 54">
            <a:extLst>
              <a:ext uri="{FF2B5EF4-FFF2-40B4-BE49-F238E27FC236}">
                <a16:creationId xmlns:a16="http://schemas.microsoft.com/office/drawing/2014/main" id="{F6F88755-41FE-8309-8DE2-3B6C744CC782}"/>
              </a:ext>
            </a:extLst>
          </p:cNvPr>
          <p:cNvGrpSpPr/>
          <p:nvPr/>
        </p:nvGrpSpPr>
        <p:grpSpPr>
          <a:xfrm>
            <a:off x="6157090" y="3657785"/>
            <a:ext cx="1947566" cy="1007492"/>
            <a:chOff x="3045933" y="3372446"/>
            <a:chExt cx="1947566" cy="1007492"/>
          </a:xfrm>
        </p:grpSpPr>
        <p:cxnSp>
          <p:nvCxnSpPr>
            <p:cNvPr id="49" name="Egyenes összekötő 48">
              <a:extLst>
                <a:ext uri="{FF2B5EF4-FFF2-40B4-BE49-F238E27FC236}">
                  <a16:creationId xmlns:a16="http://schemas.microsoft.com/office/drawing/2014/main" id="{91D649AA-4FA4-1707-F704-271EF66A12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65237" y="4229109"/>
              <a:ext cx="1361436" cy="150829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Egyenes összekötő 52">
              <a:extLst>
                <a:ext uri="{FF2B5EF4-FFF2-40B4-BE49-F238E27FC236}">
                  <a16:creationId xmlns:a16="http://schemas.microsoft.com/office/drawing/2014/main" id="{AFC775F6-D7AA-26E2-488E-3F4962F7C6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45933" y="3372446"/>
              <a:ext cx="1947566" cy="1007166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Csoportba foglalás 65">
            <a:extLst>
              <a:ext uri="{FF2B5EF4-FFF2-40B4-BE49-F238E27FC236}">
                <a16:creationId xmlns:a16="http://schemas.microsoft.com/office/drawing/2014/main" id="{EEBC1123-B189-B2D4-C7A6-EA4BA3F1E956}"/>
              </a:ext>
            </a:extLst>
          </p:cNvPr>
          <p:cNvGrpSpPr/>
          <p:nvPr/>
        </p:nvGrpSpPr>
        <p:grpSpPr>
          <a:xfrm>
            <a:off x="7623925" y="3388993"/>
            <a:ext cx="845566" cy="588921"/>
            <a:chOff x="7632466" y="3372823"/>
            <a:chExt cx="845566" cy="588921"/>
          </a:xfrm>
        </p:grpSpPr>
        <p:grpSp>
          <p:nvGrpSpPr>
            <p:cNvPr id="61" name="Csoportba foglalás 60">
              <a:extLst>
                <a:ext uri="{FF2B5EF4-FFF2-40B4-BE49-F238E27FC236}">
                  <a16:creationId xmlns:a16="http://schemas.microsoft.com/office/drawing/2014/main" id="{79950474-5E09-CF68-E0AA-F99EBBDEA17B}"/>
                </a:ext>
              </a:extLst>
            </p:cNvPr>
            <p:cNvGrpSpPr/>
            <p:nvPr/>
          </p:nvGrpSpPr>
          <p:grpSpPr>
            <a:xfrm>
              <a:off x="7632466" y="3372823"/>
              <a:ext cx="845566" cy="588921"/>
              <a:chOff x="7632466" y="3372823"/>
              <a:chExt cx="845566" cy="588921"/>
            </a:xfrm>
          </p:grpSpPr>
          <p:sp>
            <p:nvSpPr>
              <p:cNvPr id="57" name="Ellipszis 56">
                <a:extLst>
                  <a:ext uri="{FF2B5EF4-FFF2-40B4-BE49-F238E27FC236}">
                    <a16:creationId xmlns:a16="http://schemas.microsoft.com/office/drawing/2014/main" id="{55761EA4-3869-5340-1801-1E33DD816E91}"/>
                  </a:ext>
                </a:extLst>
              </p:cNvPr>
              <p:cNvSpPr/>
              <p:nvPr/>
            </p:nvSpPr>
            <p:spPr>
              <a:xfrm>
                <a:off x="7764993" y="3372823"/>
                <a:ext cx="588921" cy="588921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cxnSp>
            <p:nvCxnSpPr>
              <p:cNvPr id="60" name="Egyenes összekötő 59">
                <a:extLst>
                  <a:ext uri="{FF2B5EF4-FFF2-40B4-BE49-F238E27FC236}">
                    <a16:creationId xmlns:a16="http://schemas.microsoft.com/office/drawing/2014/main" id="{F37264C1-A775-9F9A-0AA2-9CE74C003C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32466" y="3451471"/>
                <a:ext cx="845566" cy="424081"/>
              </a:xfrm>
              <a:prstGeom prst="line">
                <a:avLst/>
              </a:prstGeom>
              <a:ln w="127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Egyenes összekötő 64">
              <a:extLst>
                <a:ext uri="{FF2B5EF4-FFF2-40B4-BE49-F238E27FC236}">
                  <a16:creationId xmlns:a16="http://schemas.microsoft.com/office/drawing/2014/main" id="{EA63A967-69A0-88C2-0A08-AA7408F1DF6A}"/>
                </a:ext>
              </a:extLst>
            </p:cNvPr>
            <p:cNvCxnSpPr>
              <a:cxnSpLocks/>
            </p:cNvCxnSpPr>
            <p:nvPr/>
          </p:nvCxnSpPr>
          <p:spPr>
            <a:xfrm>
              <a:off x="8051940" y="3671057"/>
              <a:ext cx="420416" cy="18949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Csoportba foglalás 81">
            <a:extLst>
              <a:ext uri="{FF2B5EF4-FFF2-40B4-BE49-F238E27FC236}">
                <a16:creationId xmlns:a16="http://schemas.microsoft.com/office/drawing/2014/main" id="{5F98FCB7-705B-374C-85C6-2BA0BE0F0B21}"/>
              </a:ext>
            </a:extLst>
          </p:cNvPr>
          <p:cNvGrpSpPr/>
          <p:nvPr/>
        </p:nvGrpSpPr>
        <p:grpSpPr>
          <a:xfrm rot="184167">
            <a:off x="7117149" y="4225348"/>
            <a:ext cx="855173" cy="588921"/>
            <a:chOff x="7113083" y="4223713"/>
            <a:chExt cx="855173" cy="588921"/>
          </a:xfrm>
        </p:grpSpPr>
        <p:grpSp>
          <p:nvGrpSpPr>
            <p:cNvPr id="79" name="Csoportba foglalás 78">
              <a:extLst>
                <a:ext uri="{FF2B5EF4-FFF2-40B4-BE49-F238E27FC236}">
                  <a16:creationId xmlns:a16="http://schemas.microsoft.com/office/drawing/2014/main" id="{8D68F5A3-91F2-6C60-27D9-5D11DB141752}"/>
                </a:ext>
              </a:extLst>
            </p:cNvPr>
            <p:cNvGrpSpPr/>
            <p:nvPr/>
          </p:nvGrpSpPr>
          <p:grpSpPr>
            <a:xfrm>
              <a:off x="7187212" y="4223713"/>
              <a:ext cx="620468" cy="588921"/>
              <a:chOff x="7187212" y="4223713"/>
              <a:chExt cx="620468" cy="588921"/>
            </a:xfrm>
          </p:grpSpPr>
          <p:sp>
            <p:nvSpPr>
              <p:cNvPr id="58" name="Ellipszis 57">
                <a:extLst>
                  <a:ext uri="{FF2B5EF4-FFF2-40B4-BE49-F238E27FC236}">
                    <a16:creationId xmlns:a16="http://schemas.microsoft.com/office/drawing/2014/main" id="{455AF3DB-0BA7-A2F0-26B2-9A220FA7F0E6}"/>
                  </a:ext>
                </a:extLst>
              </p:cNvPr>
              <p:cNvSpPr/>
              <p:nvPr/>
            </p:nvSpPr>
            <p:spPr>
              <a:xfrm>
                <a:off x="7187212" y="4223713"/>
                <a:ext cx="588921" cy="588921"/>
              </a:xfrm>
              <a:prstGeom prst="ellips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cxnSp>
            <p:nvCxnSpPr>
              <p:cNvPr id="78" name="Egyenes összekötő 77">
                <a:extLst>
                  <a:ext uri="{FF2B5EF4-FFF2-40B4-BE49-F238E27FC236}">
                    <a16:creationId xmlns:a16="http://schemas.microsoft.com/office/drawing/2014/main" id="{91ADC655-03CB-218C-7A97-D3F21F76550A}"/>
                  </a:ext>
                </a:extLst>
              </p:cNvPr>
              <p:cNvCxnSpPr>
                <a:cxnSpLocks/>
              </p:cNvCxnSpPr>
              <p:nvPr/>
            </p:nvCxnSpPr>
            <p:spPr>
              <a:xfrm rot="8772383" flipH="1">
                <a:off x="7384552" y="4232828"/>
                <a:ext cx="423128" cy="189490"/>
              </a:xfrm>
              <a:prstGeom prst="line">
                <a:avLst/>
              </a:prstGeom>
              <a:ln w="127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AA11E414-A05D-C3BD-C9EA-3F6CF4C6691C}"/>
                </a:ext>
              </a:extLst>
            </p:cNvPr>
            <p:cNvCxnSpPr/>
            <p:nvPr/>
          </p:nvCxnSpPr>
          <p:spPr>
            <a:xfrm flipV="1">
              <a:off x="7113083" y="4468792"/>
              <a:ext cx="855173" cy="103101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90335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8 -0.00254 L -0.25131 0.0016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13" y="20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7.40741E-7 L -0.24987 0.0018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8E3997F0-628E-E659-F5B5-FA52CFCC6FD9}"/>
              </a:ext>
            </a:extLst>
          </p:cNvPr>
          <p:cNvGrpSpPr/>
          <p:nvPr/>
        </p:nvGrpSpPr>
        <p:grpSpPr>
          <a:xfrm>
            <a:off x="6141049" y="4136623"/>
            <a:ext cx="2185024" cy="655158"/>
            <a:chOff x="3902869" y="4719833"/>
            <a:chExt cx="2185024" cy="655158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9953746" flipV="1">
              <a:off x="3902869" y="4719833"/>
              <a:ext cx="2185024" cy="485978"/>
            </a:xfrm>
            <a:prstGeom prst="triangle">
              <a:avLst>
                <a:gd name="adj" fmla="val 56690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 rot="7445906" flipH="1">
              <a:off x="4197763" y="5026292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>
              <a:off x="4215452" y="4911095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>
              <a:off x="4976256" y="4821962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8079802" flipH="1">
              <a:off x="4959163" y="4929503"/>
              <a:ext cx="367393" cy="270378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5" name="Csoportba foglalás 34">
            <a:extLst>
              <a:ext uri="{FF2B5EF4-FFF2-40B4-BE49-F238E27FC236}">
                <a16:creationId xmlns:a16="http://schemas.microsoft.com/office/drawing/2014/main" id="{2A99956B-C3E5-5427-5380-91C0863C90A2}"/>
              </a:ext>
            </a:extLst>
          </p:cNvPr>
          <p:cNvGrpSpPr/>
          <p:nvPr/>
        </p:nvGrpSpPr>
        <p:grpSpPr>
          <a:xfrm>
            <a:off x="6053320" y="3667236"/>
            <a:ext cx="3301697" cy="1115094"/>
            <a:chOff x="2589951" y="4521356"/>
            <a:chExt cx="3301697" cy="1115094"/>
          </a:xfrm>
        </p:grpSpPr>
        <p:sp>
          <p:nvSpPr>
            <p:cNvPr id="31" name="Ív 30">
              <a:extLst>
                <a:ext uri="{FF2B5EF4-FFF2-40B4-BE49-F238E27FC236}">
                  <a16:creationId xmlns:a16="http://schemas.microsoft.com/office/drawing/2014/main" id="{5F593382-91CB-53C0-43D3-AD04BB492622}"/>
                </a:ext>
              </a:extLst>
            </p:cNvPr>
            <p:cNvSpPr/>
            <p:nvPr/>
          </p:nvSpPr>
          <p:spPr>
            <a:xfrm rot="7445906" flipH="1">
              <a:off x="2971080" y="5287751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34" name="Csoportba foglalás 33">
              <a:extLst>
                <a:ext uri="{FF2B5EF4-FFF2-40B4-BE49-F238E27FC236}">
                  <a16:creationId xmlns:a16="http://schemas.microsoft.com/office/drawing/2014/main" id="{77968BDA-5B39-F248-0C66-2F53193CBA94}"/>
                </a:ext>
              </a:extLst>
            </p:cNvPr>
            <p:cNvGrpSpPr/>
            <p:nvPr/>
          </p:nvGrpSpPr>
          <p:grpSpPr>
            <a:xfrm>
              <a:off x="2589951" y="4521356"/>
              <a:ext cx="3301697" cy="1026097"/>
              <a:chOff x="2589951" y="4521356"/>
              <a:chExt cx="3301697" cy="1026097"/>
            </a:xfrm>
          </p:grpSpPr>
          <p:sp>
            <p:nvSpPr>
              <p:cNvPr id="16" name="Szövegdoboz 15">
                <a:extLst>
                  <a:ext uri="{FF2B5EF4-FFF2-40B4-BE49-F238E27FC236}">
                    <a16:creationId xmlns:a16="http://schemas.microsoft.com/office/drawing/2014/main" id="{65AEEF5F-6D10-702D-E947-EBBAB7ED2B93}"/>
                  </a:ext>
                </a:extLst>
              </p:cNvPr>
              <p:cNvSpPr txBox="1"/>
              <p:nvPr/>
            </p:nvSpPr>
            <p:spPr>
              <a:xfrm>
                <a:off x="4380030" y="4521356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50" name="Háromszög 49">
                <a:extLst>
                  <a:ext uri="{FF2B5EF4-FFF2-40B4-BE49-F238E27FC236}">
                    <a16:creationId xmlns:a16="http://schemas.microsoft.com/office/drawing/2014/main" id="{242D9AC2-8E0A-4BDC-AA28-B3A9FD1ABA55}"/>
                  </a:ext>
                </a:extLst>
              </p:cNvPr>
              <p:cNvSpPr/>
              <p:nvPr/>
            </p:nvSpPr>
            <p:spPr>
              <a:xfrm rot="21237761">
                <a:off x="2589951" y="4569847"/>
                <a:ext cx="3301697" cy="796743"/>
              </a:xfrm>
              <a:prstGeom prst="triangle">
                <a:avLst>
                  <a:gd name="adj" fmla="val 61868"/>
                </a:avLst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2" name="Ív 21">
                <a:extLst>
                  <a:ext uri="{FF2B5EF4-FFF2-40B4-BE49-F238E27FC236}">
                    <a16:creationId xmlns:a16="http://schemas.microsoft.com/office/drawing/2014/main" id="{CA7AEA7E-F33A-186E-D95B-A97F7D3E97EE}"/>
                  </a:ext>
                </a:extLst>
              </p:cNvPr>
              <p:cNvSpPr/>
              <p:nvPr/>
            </p:nvSpPr>
            <p:spPr>
              <a:xfrm rot="20319858" flipH="1">
                <a:off x="4383534" y="4521356"/>
                <a:ext cx="417176" cy="311037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3" name="Szövegdoboz 32">
                <a:extLst>
                  <a:ext uri="{FF2B5EF4-FFF2-40B4-BE49-F238E27FC236}">
                    <a16:creationId xmlns:a16="http://schemas.microsoft.com/office/drawing/2014/main" id="{95A3BE55-E2A4-6DD6-FFA8-F128BE2E2973}"/>
                  </a:ext>
                </a:extLst>
              </p:cNvPr>
              <p:cNvSpPr txBox="1"/>
              <p:nvPr/>
            </p:nvSpPr>
            <p:spPr>
              <a:xfrm>
                <a:off x="3002377" y="5178121"/>
                <a:ext cx="3184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</a:t>
                </a:r>
                <a:endParaRPr lang="hu-HU" dirty="0"/>
              </a:p>
            </p:txBody>
          </p:sp>
        </p:grpSp>
      </p:grp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6815C2A0-A613-E611-3D56-821196AA0395}"/>
              </a:ext>
            </a:extLst>
          </p:cNvPr>
          <p:cNvSpPr txBox="1"/>
          <p:nvPr/>
        </p:nvSpPr>
        <p:spPr>
          <a:xfrm>
            <a:off x="675703" y="2563605"/>
            <a:ext cx="2200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sym typeface="Symbol" panose="05050102010706020507" pitchFamily="18" charset="2"/>
              </a:rPr>
              <a:t> = : </a:t>
            </a:r>
            <a:r>
              <a:rPr lang="hu-HU" sz="1400" dirty="0">
                <a:sym typeface="Symbol" panose="05050102010706020507" pitchFamily="18" charset="2"/>
              </a:rPr>
              <a:t> </a:t>
            </a:r>
            <a:r>
              <a:rPr lang="hu-HU" sz="1400" dirty="0"/>
              <a:t>APE</a:t>
            </a:r>
            <a:r>
              <a:rPr lang="hu-HU" sz="1400" b="0" i="0" dirty="0">
                <a:solidFill>
                  <a:srgbClr val="242424"/>
                </a:solidFill>
                <a:effectLst/>
                <a:latin typeface="-apple-system"/>
              </a:rPr>
              <a:t>∢</a:t>
            </a:r>
            <a:r>
              <a:rPr lang="hu-HU" sz="1400" dirty="0"/>
              <a:t> = BPE</a:t>
            </a:r>
            <a:r>
              <a:rPr lang="hu-HU" sz="1400" b="0" i="0" dirty="0">
                <a:solidFill>
                  <a:srgbClr val="242424"/>
                </a:solidFill>
                <a:effectLst/>
                <a:latin typeface="-apple-system"/>
              </a:rPr>
              <a:t>∢</a:t>
            </a:r>
            <a:endParaRPr lang="hu-HU" sz="1400" dirty="0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8B686F21-32E2-3F55-59AA-EB26E91EF31E}"/>
              </a:ext>
            </a:extLst>
          </p:cNvPr>
          <p:cNvSpPr txBox="1"/>
          <p:nvPr/>
        </p:nvSpPr>
        <p:spPr>
          <a:xfrm>
            <a:off x="675703" y="2884316"/>
            <a:ext cx="20342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sym typeface="Symbol" panose="05050102010706020507" pitchFamily="18" charset="2"/>
              </a:rPr>
              <a:t> = : </a:t>
            </a:r>
            <a:r>
              <a:rPr lang="hu-HU" sz="1400" dirty="0">
                <a:sym typeface="Symbol" panose="05050102010706020507" pitchFamily="18" charset="2"/>
              </a:rPr>
              <a:t> </a:t>
            </a:r>
            <a:r>
              <a:rPr lang="hu-HU" sz="1400" dirty="0"/>
              <a:t>AE</a:t>
            </a:r>
            <a:r>
              <a:rPr lang="hu-HU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u-HU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 kerületi szögek miatt </a:t>
            </a:r>
            <a:endParaRPr lang="hu-HU" sz="1400" dirty="0">
              <a:latin typeface="+mj-lt"/>
            </a:endParaRPr>
          </a:p>
        </p:txBody>
      </p:sp>
      <p:grpSp>
        <p:nvGrpSpPr>
          <p:cNvPr id="54" name="Csoportba foglalás 53">
            <a:extLst>
              <a:ext uri="{FF2B5EF4-FFF2-40B4-BE49-F238E27FC236}">
                <a16:creationId xmlns:a16="http://schemas.microsoft.com/office/drawing/2014/main" id="{E7E5D39A-26BF-0C4E-411C-D6B5750178E4}"/>
              </a:ext>
            </a:extLst>
          </p:cNvPr>
          <p:cNvGrpSpPr/>
          <p:nvPr/>
        </p:nvGrpSpPr>
        <p:grpSpPr>
          <a:xfrm>
            <a:off x="6145071" y="3674747"/>
            <a:ext cx="3284879" cy="1007166"/>
            <a:chOff x="2810314" y="4698494"/>
            <a:chExt cx="3284879" cy="1007166"/>
          </a:xfrm>
        </p:grpSpPr>
        <p:cxnSp>
          <p:nvCxnSpPr>
            <p:cNvPr id="40" name="Egyenes összekötő 39">
              <a:extLst>
                <a:ext uri="{FF2B5EF4-FFF2-40B4-BE49-F238E27FC236}">
                  <a16:creationId xmlns:a16="http://schemas.microsoft.com/office/drawing/2014/main" id="{92DD2B14-9643-58B7-5E4A-DA0730E0F2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10314" y="4698494"/>
              <a:ext cx="1947566" cy="1007166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Egyenes összekötő 51">
              <a:extLst>
                <a:ext uri="{FF2B5EF4-FFF2-40B4-BE49-F238E27FC236}">
                  <a16:creationId xmlns:a16="http://schemas.microsoft.com/office/drawing/2014/main" id="{34BB53A0-E63A-1ABE-3E29-67D3DEB33B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11808" y="5357018"/>
              <a:ext cx="3283385" cy="347259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Csoportba foglalás 54">
            <a:extLst>
              <a:ext uri="{FF2B5EF4-FFF2-40B4-BE49-F238E27FC236}">
                <a16:creationId xmlns:a16="http://schemas.microsoft.com/office/drawing/2014/main" id="{F6F88755-41FE-8309-8DE2-3B6C744CC782}"/>
              </a:ext>
            </a:extLst>
          </p:cNvPr>
          <p:cNvGrpSpPr/>
          <p:nvPr/>
        </p:nvGrpSpPr>
        <p:grpSpPr>
          <a:xfrm>
            <a:off x="6157090" y="3657785"/>
            <a:ext cx="1947566" cy="1007492"/>
            <a:chOff x="3045933" y="3372446"/>
            <a:chExt cx="1947566" cy="1007492"/>
          </a:xfrm>
        </p:grpSpPr>
        <p:cxnSp>
          <p:nvCxnSpPr>
            <p:cNvPr id="49" name="Egyenes összekötő 48">
              <a:extLst>
                <a:ext uri="{FF2B5EF4-FFF2-40B4-BE49-F238E27FC236}">
                  <a16:creationId xmlns:a16="http://schemas.microsoft.com/office/drawing/2014/main" id="{91D649AA-4FA4-1707-F704-271EF66A12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65237" y="4229109"/>
              <a:ext cx="1361436" cy="150829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Egyenes összekötő 52">
              <a:extLst>
                <a:ext uri="{FF2B5EF4-FFF2-40B4-BE49-F238E27FC236}">
                  <a16:creationId xmlns:a16="http://schemas.microsoft.com/office/drawing/2014/main" id="{AFC775F6-D7AA-26E2-488E-3F4962F7C6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45933" y="3372446"/>
              <a:ext cx="1947566" cy="1007166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Csoportba foglalás 65">
            <a:extLst>
              <a:ext uri="{FF2B5EF4-FFF2-40B4-BE49-F238E27FC236}">
                <a16:creationId xmlns:a16="http://schemas.microsoft.com/office/drawing/2014/main" id="{EEBC1123-B189-B2D4-C7A6-EA4BA3F1E956}"/>
              </a:ext>
            </a:extLst>
          </p:cNvPr>
          <p:cNvGrpSpPr/>
          <p:nvPr/>
        </p:nvGrpSpPr>
        <p:grpSpPr>
          <a:xfrm>
            <a:off x="4070172" y="3658639"/>
            <a:ext cx="845566" cy="588921"/>
            <a:chOff x="7632466" y="3372823"/>
            <a:chExt cx="845566" cy="588921"/>
          </a:xfrm>
        </p:grpSpPr>
        <p:grpSp>
          <p:nvGrpSpPr>
            <p:cNvPr id="61" name="Csoportba foglalás 60">
              <a:extLst>
                <a:ext uri="{FF2B5EF4-FFF2-40B4-BE49-F238E27FC236}">
                  <a16:creationId xmlns:a16="http://schemas.microsoft.com/office/drawing/2014/main" id="{79950474-5E09-CF68-E0AA-F99EBBDEA17B}"/>
                </a:ext>
              </a:extLst>
            </p:cNvPr>
            <p:cNvGrpSpPr/>
            <p:nvPr/>
          </p:nvGrpSpPr>
          <p:grpSpPr>
            <a:xfrm>
              <a:off x="7632466" y="3372823"/>
              <a:ext cx="845566" cy="588921"/>
              <a:chOff x="7632466" y="3372823"/>
              <a:chExt cx="845566" cy="588921"/>
            </a:xfrm>
          </p:grpSpPr>
          <p:sp>
            <p:nvSpPr>
              <p:cNvPr id="57" name="Ellipszis 56">
                <a:extLst>
                  <a:ext uri="{FF2B5EF4-FFF2-40B4-BE49-F238E27FC236}">
                    <a16:creationId xmlns:a16="http://schemas.microsoft.com/office/drawing/2014/main" id="{55761EA4-3869-5340-1801-1E33DD816E91}"/>
                  </a:ext>
                </a:extLst>
              </p:cNvPr>
              <p:cNvSpPr/>
              <p:nvPr/>
            </p:nvSpPr>
            <p:spPr>
              <a:xfrm>
                <a:off x="7764993" y="3372823"/>
                <a:ext cx="588921" cy="588921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cxnSp>
            <p:nvCxnSpPr>
              <p:cNvPr id="60" name="Egyenes összekötő 59">
                <a:extLst>
                  <a:ext uri="{FF2B5EF4-FFF2-40B4-BE49-F238E27FC236}">
                    <a16:creationId xmlns:a16="http://schemas.microsoft.com/office/drawing/2014/main" id="{F37264C1-A775-9F9A-0AA2-9CE74C003C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32466" y="3451471"/>
                <a:ext cx="845566" cy="424081"/>
              </a:xfrm>
              <a:prstGeom prst="line">
                <a:avLst/>
              </a:prstGeom>
              <a:ln w="127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Egyenes összekötő 64">
              <a:extLst>
                <a:ext uri="{FF2B5EF4-FFF2-40B4-BE49-F238E27FC236}">
                  <a16:creationId xmlns:a16="http://schemas.microsoft.com/office/drawing/2014/main" id="{EA63A967-69A0-88C2-0A08-AA7408F1DF6A}"/>
                </a:ext>
              </a:extLst>
            </p:cNvPr>
            <p:cNvCxnSpPr>
              <a:cxnSpLocks/>
            </p:cNvCxnSpPr>
            <p:nvPr/>
          </p:nvCxnSpPr>
          <p:spPr>
            <a:xfrm>
              <a:off x="8051940" y="3671057"/>
              <a:ext cx="420416" cy="18949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Csoportba foglalás 81">
            <a:extLst>
              <a:ext uri="{FF2B5EF4-FFF2-40B4-BE49-F238E27FC236}">
                <a16:creationId xmlns:a16="http://schemas.microsoft.com/office/drawing/2014/main" id="{5F98FCB7-705B-374C-85C6-2BA0BE0F0B21}"/>
              </a:ext>
            </a:extLst>
          </p:cNvPr>
          <p:cNvGrpSpPr/>
          <p:nvPr/>
        </p:nvGrpSpPr>
        <p:grpSpPr>
          <a:xfrm rot="8772383" flipH="1">
            <a:off x="4121533" y="3629599"/>
            <a:ext cx="855173" cy="588921"/>
            <a:chOff x="7113083" y="4223713"/>
            <a:chExt cx="855173" cy="588921"/>
          </a:xfrm>
        </p:grpSpPr>
        <p:grpSp>
          <p:nvGrpSpPr>
            <p:cNvPr id="79" name="Csoportba foglalás 78">
              <a:extLst>
                <a:ext uri="{FF2B5EF4-FFF2-40B4-BE49-F238E27FC236}">
                  <a16:creationId xmlns:a16="http://schemas.microsoft.com/office/drawing/2014/main" id="{8D68F5A3-91F2-6C60-27D9-5D11DB141752}"/>
                </a:ext>
              </a:extLst>
            </p:cNvPr>
            <p:cNvGrpSpPr/>
            <p:nvPr/>
          </p:nvGrpSpPr>
          <p:grpSpPr>
            <a:xfrm>
              <a:off x="7187212" y="4223713"/>
              <a:ext cx="620468" cy="588921"/>
              <a:chOff x="7187212" y="4223713"/>
              <a:chExt cx="620468" cy="588921"/>
            </a:xfrm>
          </p:grpSpPr>
          <p:sp>
            <p:nvSpPr>
              <p:cNvPr id="58" name="Ellipszis 57">
                <a:extLst>
                  <a:ext uri="{FF2B5EF4-FFF2-40B4-BE49-F238E27FC236}">
                    <a16:creationId xmlns:a16="http://schemas.microsoft.com/office/drawing/2014/main" id="{455AF3DB-0BA7-A2F0-26B2-9A220FA7F0E6}"/>
                  </a:ext>
                </a:extLst>
              </p:cNvPr>
              <p:cNvSpPr/>
              <p:nvPr/>
            </p:nvSpPr>
            <p:spPr>
              <a:xfrm>
                <a:off x="7187212" y="4223713"/>
                <a:ext cx="588921" cy="588921"/>
              </a:xfrm>
              <a:prstGeom prst="ellips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cxnSp>
            <p:nvCxnSpPr>
              <p:cNvPr id="78" name="Egyenes összekötő 77">
                <a:extLst>
                  <a:ext uri="{FF2B5EF4-FFF2-40B4-BE49-F238E27FC236}">
                    <a16:creationId xmlns:a16="http://schemas.microsoft.com/office/drawing/2014/main" id="{91ADC655-03CB-218C-7A97-D3F21F76550A}"/>
                  </a:ext>
                </a:extLst>
              </p:cNvPr>
              <p:cNvCxnSpPr>
                <a:cxnSpLocks/>
              </p:cNvCxnSpPr>
              <p:nvPr/>
            </p:nvCxnSpPr>
            <p:spPr>
              <a:xfrm rot="8772383" flipH="1">
                <a:off x="7384552" y="4232828"/>
                <a:ext cx="423128" cy="189490"/>
              </a:xfrm>
              <a:prstGeom prst="line">
                <a:avLst/>
              </a:prstGeom>
              <a:ln w="127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AA11E414-A05D-C3BD-C9EA-3F6CF4C6691C}"/>
                </a:ext>
              </a:extLst>
            </p:cNvPr>
            <p:cNvCxnSpPr/>
            <p:nvPr/>
          </p:nvCxnSpPr>
          <p:spPr>
            <a:xfrm flipV="1">
              <a:off x="7113083" y="4468792"/>
              <a:ext cx="855173" cy="103101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4934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8E3997F0-628E-E659-F5B5-FA52CFCC6FD9}"/>
              </a:ext>
            </a:extLst>
          </p:cNvPr>
          <p:cNvGrpSpPr/>
          <p:nvPr/>
        </p:nvGrpSpPr>
        <p:grpSpPr>
          <a:xfrm>
            <a:off x="6141049" y="4136623"/>
            <a:ext cx="2185024" cy="655158"/>
            <a:chOff x="3902869" y="4719833"/>
            <a:chExt cx="2185024" cy="655158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9953746" flipV="1">
              <a:off x="3902869" y="4719833"/>
              <a:ext cx="2185024" cy="485978"/>
            </a:xfrm>
            <a:prstGeom prst="triangle">
              <a:avLst>
                <a:gd name="adj" fmla="val 56690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 rot="7445906" flipH="1">
              <a:off x="4197763" y="5026292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>
              <a:off x="4215452" y="4911095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>
              <a:off x="4976256" y="4821962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8079802" flipH="1">
              <a:off x="4959163" y="4929503"/>
              <a:ext cx="367393" cy="270378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5" name="Csoportba foglalás 34">
            <a:extLst>
              <a:ext uri="{FF2B5EF4-FFF2-40B4-BE49-F238E27FC236}">
                <a16:creationId xmlns:a16="http://schemas.microsoft.com/office/drawing/2014/main" id="{2A99956B-C3E5-5427-5380-91C0863C90A2}"/>
              </a:ext>
            </a:extLst>
          </p:cNvPr>
          <p:cNvGrpSpPr/>
          <p:nvPr/>
        </p:nvGrpSpPr>
        <p:grpSpPr>
          <a:xfrm>
            <a:off x="6053320" y="3667236"/>
            <a:ext cx="3301697" cy="1115094"/>
            <a:chOff x="2589951" y="4521356"/>
            <a:chExt cx="3301697" cy="1115094"/>
          </a:xfrm>
        </p:grpSpPr>
        <p:sp>
          <p:nvSpPr>
            <p:cNvPr id="31" name="Ív 30">
              <a:extLst>
                <a:ext uri="{FF2B5EF4-FFF2-40B4-BE49-F238E27FC236}">
                  <a16:creationId xmlns:a16="http://schemas.microsoft.com/office/drawing/2014/main" id="{5F593382-91CB-53C0-43D3-AD04BB492622}"/>
                </a:ext>
              </a:extLst>
            </p:cNvPr>
            <p:cNvSpPr/>
            <p:nvPr/>
          </p:nvSpPr>
          <p:spPr>
            <a:xfrm rot="7445906" flipH="1">
              <a:off x="2971080" y="5287751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34" name="Csoportba foglalás 33">
              <a:extLst>
                <a:ext uri="{FF2B5EF4-FFF2-40B4-BE49-F238E27FC236}">
                  <a16:creationId xmlns:a16="http://schemas.microsoft.com/office/drawing/2014/main" id="{77968BDA-5B39-F248-0C66-2F53193CBA94}"/>
                </a:ext>
              </a:extLst>
            </p:cNvPr>
            <p:cNvGrpSpPr/>
            <p:nvPr/>
          </p:nvGrpSpPr>
          <p:grpSpPr>
            <a:xfrm>
              <a:off x="2589951" y="4521356"/>
              <a:ext cx="3301697" cy="1026097"/>
              <a:chOff x="2589951" y="4521356"/>
              <a:chExt cx="3301697" cy="1026097"/>
            </a:xfrm>
          </p:grpSpPr>
          <p:sp>
            <p:nvSpPr>
              <p:cNvPr id="16" name="Szövegdoboz 15">
                <a:extLst>
                  <a:ext uri="{FF2B5EF4-FFF2-40B4-BE49-F238E27FC236}">
                    <a16:creationId xmlns:a16="http://schemas.microsoft.com/office/drawing/2014/main" id="{65AEEF5F-6D10-702D-E947-EBBAB7ED2B93}"/>
                  </a:ext>
                </a:extLst>
              </p:cNvPr>
              <p:cNvSpPr txBox="1"/>
              <p:nvPr/>
            </p:nvSpPr>
            <p:spPr>
              <a:xfrm>
                <a:off x="4380030" y="4521356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50" name="Háromszög 49">
                <a:extLst>
                  <a:ext uri="{FF2B5EF4-FFF2-40B4-BE49-F238E27FC236}">
                    <a16:creationId xmlns:a16="http://schemas.microsoft.com/office/drawing/2014/main" id="{242D9AC2-8E0A-4BDC-AA28-B3A9FD1ABA55}"/>
                  </a:ext>
                </a:extLst>
              </p:cNvPr>
              <p:cNvSpPr/>
              <p:nvPr/>
            </p:nvSpPr>
            <p:spPr>
              <a:xfrm rot="21237761">
                <a:off x="2589951" y="4569847"/>
                <a:ext cx="3301697" cy="796743"/>
              </a:xfrm>
              <a:prstGeom prst="triangle">
                <a:avLst>
                  <a:gd name="adj" fmla="val 61868"/>
                </a:avLst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2" name="Ív 21">
                <a:extLst>
                  <a:ext uri="{FF2B5EF4-FFF2-40B4-BE49-F238E27FC236}">
                    <a16:creationId xmlns:a16="http://schemas.microsoft.com/office/drawing/2014/main" id="{CA7AEA7E-F33A-186E-D95B-A97F7D3E97EE}"/>
                  </a:ext>
                </a:extLst>
              </p:cNvPr>
              <p:cNvSpPr/>
              <p:nvPr/>
            </p:nvSpPr>
            <p:spPr>
              <a:xfrm rot="20319858" flipH="1">
                <a:off x="4383534" y="4521356"/>
                <a:ext cx="417176" cy="311037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3" name="Szövegdoboz 32">
                <a:extLst>
                  <a:ext uri="{FF2B5EF4-FFF2-40B4-BE49-F238E27FC236}">
                    <a16:creationId xmlns:a16="http://schemas.microsoft.com/office/drawing/2014/main" id="{95A3BE55-E2A4-6DD6-FFA8-F128BE2E2973}"/>
                  </a:ext>
                </a:extLst>
              </p:cNvPr>
              <p:cNvSpPr txBox="1"/>
              <p:nvPr/>
            </p:nvSpPr>
            <p:spPr>
              <a:xfrm>
                <a:off x="3002377" y="5178121"/>
                <a:ext cx="3184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</a:t>
                </a:r>
                <a:endParaRPr lang="hu-HU" dirty="0"/>
              </a:p>
            </p:txBody>
          </p:sp>
        </p:grpSp>
      </p:grp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6815C2A0-A613-E611-3D56-821196AA0395}"/>
              </a:ext>
            </a:extLst>
          </p:cNvPr>
          <p:cNvSpPr txBox="1"/>
          <p:nvPr/>
        </p:nvSpPr>
        <p:spPr>
          <a:xfrm>
            <a:off x="675703" y="2563605"/>
            <a:ext cx="2200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sym typeface="Symbol" panose="05050102010706020507" pitchFamily="18" charset="2"/>
              </a:rPr>
              <a:t> = : </a:t>
            </a:r>
            <a:r>
              <a:rPr lang="hu-HU" sz="1400" dirty="0">
                <a:sym typeface="Symbol" panose="05050102010706020507" pitchFamily="18" charset="2"/>
              </a:rPr>
              <a:t> </a:t>
            </a:r>
            <a:r>
              <a:rPr lang="hu-HU" sz="1400" dirty="0"/>
              <a:t>APE</a:t>
            </a:r>
            <a:r>
              <a:rPr lang="hu-HU" sz="1400" b="0" i="0" dirty="0">
                <a:solidFill>
                  <a:srgbClr val="242424"/>
                </a:solidFill>
                <a:effectLst/>
                <a:latin typeface="-apple-system"/>
              </a:rPr>
              <a:t>∢</a:t>
            </a:r>
            <a:r>
              <a:rPr lang="hu-HU" sz="1400" dirty="0"/>
              <a:t> = BPE</a:t>
            </a:r>
            <a:r>
              <a:rPr lang="hu-HU" sz="1400" b="0" i="0" dirty="0">
                <a:solidFill>
                  <a:srgbClr val="242424"/>
                </a:solidFill>
                <a:effectLst/>
                <a:latin typeface="-apple-system"/>
              </a:rPr>
              <a:t>∢</a:t>
            </a:r>
            <a:endParaRPr lang="hu-HU" sz="1400" dirty="0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8B686F21-32E2-3F55-59AA-EB26E91EF31E}"/>
              </a:ext>
            </a:extLst>
          </p:cNvPr>
          <p:cNvSpPr txBox="1"/>
          <p:nvPr/>
        </p:nvSpPr>
        <p:spPr>
          <a:xfrm>
            <a:off x="675703" y="2884316"/>
            <a:ext cx="20342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sym typeface="Symbol" panose="05050102010706020507" pitchFamily="18" charset="2"/>
              </a:rPr>
              <a:t> = : </a:t>
            </a:r>
            <a:r>
              <a:rPr lang="hu-HU" sz="1400" dirty="0">
                <a:sym typeface="Symbol" panose="05050102010706020507" pitchFamily="18" charset="2"/>
              </a:rPr>
              <a:t> </a:t>
            </a:r>
            <a:r>
              <a:rPr lang="hu-HU" sz="1400" dirty="0"/>
              <a:t>AE</a:t>
            </a:r>
            <a:r>
              <a:rPr lang="hu-HU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u-HU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 kerületi szögek miatt </a:t>
            </a:r>
            <a:endParaRPr lang="hu-HU" sz="1400" dirty="0">
              <a:latin typeface="+mj-lt"/>
            </a:endParaRPr>
          </a:p>
        </p:txBody>
      </p:sp>
      <p:grpSp>
        <p:nvGrpSpPr>
          <p:cNvPr id="54" name="Csoportba foglalás 53">
            <a:extLst>
              <a:ext uri="{FF2B5EF4-FFF2-40B4-BE49-F238E27FC236}">
                <a16:creationId xmlns:a16="http://schemas.microsoft.com/office/drawing/2014/main" id="{E7E5D39A-26BF-0C4E-411C-D6B5750178E4}"/>
              </a:ext>
            </a:extLst>
          </p:cNvPr>
          <p:cNvGrpSpPr/>
          <p:nvPr/>
        </p:nvGrpSpPr>
        <p:grpSpPr>
          <a:xfrm>
            <a:off x="6145071" y="3674747"/>
            <a:ext cx="3284879" cy="1007166"/>
            <a:chOff x="2810314" y="4698494"/>
            <a:chExt cx="3284879" cy="1007166"/>
          </a:xfrm>
        </p:grpSpPr>
        <p:cxnSp>
          <p:nvCxnSpPr>
            <p:cNvPr id="40" name="Egyenes összekötő 39">
              <a:extLst>
                <a:ext uri="{FF2B5EF4-FFF2-40B4-BE49-F238E27FC236}">
                  <a16:creationId xmlns:a16="http://schemas.microsoft.com/office/drawing/2014/main" id="{92DD2B14-9643-58B7-5E4A-DA0730E0F2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10314" y="4698494"/>
              <a:ext cx="1947566" cy="1007166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Egyenes összekötő 51">
              <a:extLst>
                <a:ext uri="{FF2B5EF4-FFF2-40B4-BE49-F238E27FC236}">
                  <a16:creationId xmlns:a16="http://schemas.microsoft.com/office/drawing/2014/main" id="{34BB53A0-E63A-1ABE-3E29-67D3DEB33B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11808" y="5357018"/>
              <a:ext cx="3283385" cy="347259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Csoportba foglalás 54">
            <a:extLst>
              <a:ext uri="{FF2B5EF4-FFF2-40B4-BE49-F238E27FC236}">
                <a16:creationId xmlns:a16="http://schemas.microsoft.com/office/drawing/2014/main" id="{F6F88755-41FE-8309-8DE2-3B6C744CC782}"/>
              </a:ext>
            </a:extLst>
          </p:cNvPr>
          <p:cNvGrpSpPr/>
          <p:nvPr/>
        </p:nvGrpSpPr>
        <p:grpSpPr>
          <a:xfrm>
            <a:off x="6157090" y="3657785"/>
            <a:ext cx="1947566" cy="1007492"/>
            <a:chOff x="3045933" y="3372446"/>
            <a:chExt cx="1947566" cy="1007492"/>
          </a:xfrm>
        </p:grpSpPr>
        <p:cxnSp>
          <p:nvCxnSpPr>
            <p:cNvPr id="49" name="Egyenes összekötő 48">
              <a:extLst>
                <a:ext uri="{FF2B5EF4-FFF2-40B4-BE49-F238E27FC236}">
                  <a16:creationId xmlns:a16="http://schemas.microsoft.com/office/drawing/2014/main" id="{91D649AA-4FA4-1707-F704-271EF66A12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65237" y="4229109"/>
              <a:ext cx="1361436" cy="150829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Egyenes összekötő 52">
              <a:extLst>
                <a:ext uri="{FF2B5EF4-FFF2-40B4-BE49-F238E27FC236}">
                  <a16:creationId xmlns:a16="http://schemas.microsoft.com/office/drawing/2014/main" id="{AFC775F6-D7AA-26E2-488E-3F4962F7C6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45933" y="3372446"/>
              <a:ext cx="1947566" cy="1007166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Csoportba foglalás 65">
            <a:extLst>
              <a:ext uri="{FF2B5EF4-FFF2-40B4-BE49-F238E27FC236}">
                <a16:creationId xmlns:a16="http://schemas.microsoft.com/office/drawing/2014/main" id="{EEBC1123-B189-B2D4-C7A6-EA4BA3F1E956}"/>
              </a:ext>
            </a:extLst>
          </p:cNvPr>
          <p:cNvGrpSpPr/>
          <p:nvPr/>
        </p:nvGrpSpPr>
        <p:grpSpPr>
          <a:xfrm>
            <a:off x="4070172" y="3658639"/>
            <a:ext cx="845566" cy="588921"/>
            <a:chOff x="7632466" y="3372823"/>
            <a:chExt cx="845566" cy="588921"/>
          </a:xfrm>
        </p:grpSpPr>
        <p:grpSp>
          <p:nvGrpSpPr>
            <p:cNvPr id="61" name="Csoportba foglalás 60">
              <a:extLst>
                <a:ext uri="{FF2B5EF4-FFF2-40B4-BE49-F238E27FC236}">
                  <a16:creationId xmlns:a16="http://schemas.microsoft.com/office/drawing/2014/main" id="{79950474-5E09-CF68-E0AA-F99EBBDEA17B}"/>
                </a:ext>
              </a:extLst>
            </p:cNvPr>
            <p:cNvGrpSpPr/>
            <p:nvPr/>
          </p:nvGrpSpPr>
          <p:grpSpPr>
            <a:xfrm>
              <a:off x="7632466" y="3372823"/>
              <a:ext cx="845566" cy="588921"/>
              <a:chOff x="7632466" y="3372823"/>
              <a:chExt cx="845566" cy="588921"/>
            </a:xfrm>
          </p:grpSpPr>
          <p:sp>
            <p:nvSpPr>
              <p:cNvPr id="57" name="Ellipszis 56">
                <a:extLst>
                  <a:ext uri="{FF2B5EF4-FFF2-40B4-BE49-F238E27FC236}">
                    <a16:creationId xmlns:a16="http://schemas.microsoft.com/office/drawing/2014/main" id="{55761EA4-3869-5340-1801-1E33DD816E91}"/>
                  </a:ext>
                </a:extLst>
              </p:cNvPr>
              <p:cNvSpPr/>
              <p:nvPr/>
            </p:nvSpPr>
            <p:spPr>
              <a:xfrm>
                <a:off x="7764993" y="3372823"/>
                <a:ext cx="588921" cy="588921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cxnSp>
            <p:nvCxnSpPr>
              <p:cNvPr id="60" name="Egyenes összekötő 59">
                <a:extLst>
                  <a:ext uri="{FF2B5EF4-FFF2-40B4-BE49-F238E27FC236}">
                    <a16:creationId xmlns:a16="http://schemas.microsoft.com/office/drawing/2014/main" id="{F37264C1-A775-9F9A-0AA2-9CE74C003C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32466" y="3451471"/>
                <a:ext cx="845566" cy="424081"/>
              </a:xfrm>
              <a:prstGeom prst="line">
                <a:avLst/>
              </a:prstGeom>
              <a:ln w="127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Egyenes összekötő 64">
              <a:extLst>
                <a:ext uri="{FF2B5EF4-FFF2-40B4-BE49-F238E27FC236}">
                  <a16:creationId xmlns:a16="http://schemas.microsoft.com/office/drawing/2014/main" id="{EA63A967-69A0-88C2-0A08-AA7408F1DF6A}"/>
                </a:ext>
              </a:extLst>
            </p:cNvPr>
            <p:cNvCxnSpPr>
              <a:cxnSpLocks/>
            </p:cNvCxnSpPr>
            <p:nvPr/>
          </p:nvCxnSpPr>
          <p:spPr>
            <a:xfrm>
              <a:off x="8051940" y="3671057"/>
              <a:ext cx="420416" cy="18949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Csoportba foglalás 81">
            <a:extLst>
              <a:ext uri="{FF2B5EF4-FFF2-40B4-BE49-F238E27FC236}">
                <a16:creationId xmlns:a16="http://schemas.microsoft.com/office/drawing/2014/main" id="{5F98FCB7-705B-374C-85C6-2BA0BE0F0B21}"/>
              </a:ext>
            </a:extLst>
          </p:cNvPr>
          <p:cNvGrpSpPr/>
          <p:nvPr/>
        </p:nvGrpSpPr>
        <p:grpSpPr>
          <a:xfrm rot="8772383" flipH="1">
            <a:off x="4121533" y="3629599"/>
            <a:ext cx="855173" cy="588921"/>
            <a:chOff x="7113083" y="4223713"/>
            <a:chExt cx="855173" cy="588921"/>
          </a:xfrm>
        </p:grpSpPr>
        <p:grpSp>
          <p:nvGrpSpPr>
            <p:cNvPr id="79" name="Csoportba foglalás 78">
              <a:extLst>
                <a:ext uri="{FF2B5EF4-FFF2-40B4-BE49-F238E27FC236}">
                  <a16:creationId xmlns:a16="http://schemas.microsoft.com/office/drawing/2014/main" id="{8D68F5A3-91F2-6C60-27D9-5D11DB141752}"/>
                </a:ext>
              </a:extLst>
            </p:cNvPr>
            <p:cNvGrpSpPr/>
            <p:nvPr/>
          </p:nvGrpSpPr>
          <p:grpSpPr>
            <a:xfrm>
              <a:off x="7187212" y="4223713"/>
              <a:ext cx="620468" cy="588921"/>
              <a:chOff x="7187212" y="4223713"/>
              <a:chExt cx="620468" cy="588921"/>
            </a:xfrm>
          </p:grpSpPr>
          <p:sp>
            <p:nvSpPr>
              <p:cNvPr id="58" name="Ellipszis 57">
                <a:extLst>
                  <a:ext uri="{FF2B5EF4-FFF2-40B4-BE49-F238E27FC236}">
                    <a16:creationId xmlns:a16="http://schemas.microsoft.com/office/drawing/2014/main" id="{455AF3DB-0BA7-A2F0-26B2-9A220FA7F0E6}"/>
                  </a:ext>
                </a:extLst>
              </p:cNvPr>
              <p:cNvSpPr/>
              <p:nvPr/>
            </p:nvSpPr>
            <p:spPr>
              <a:xfrm>
                <a:off x="7187212" y="4223713"/>
                <a:ext cx="588921" cy="588921"/>
              </a:xfrm>
              <a:prstGeom prst="ellips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cxnSp>
            <p:nvCxnSpPr>
              <p:cNvPr id="78" name="Egyenes összekötő 77">
                <a:extLst>
                  <a:ext uri="{FF2B5EF4-FFF2-40B4-BE49-F238E27FC236}">
                    <a16:creationId xmlns:a16="http://schemas.microsoft.com/office/drawing/2014/main" id="{91ADC655-03CB-218C-7A97-D3F21F76550A}"/>
                  </a:ext>
                </a:extLst>
              </p:cNvPr>
              <p:cNvCxnSpPr>
                <a:cxnSpLocks/>
              </p:cNvCxnSpPr>
              <p:nvPr/>
            </p:nvCxnSpPr>
            <p:spPr>
              <a:xfrm rot="8772383" flipH="1">
                <a:off x="7384552" y="4232828"/>
                <a:ext cx="423128" cy="189490"/>
              </a:xfrm>
              <a:prstGeom prst="line">
                <a:avLst/>
              </a:prstGeom>
              <a:ln w="127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AA11E414-A05D-C3BD-C9EA-3F6CF4C6691C}"/>
                </a:ext>
              </a:extLst>
            </p:cNvPr>
            <p:cNvCxnSpPr/>
            <p:nvPr/>
          </p:nvCxnSpPr>
          <p:spPr>
            <a:xfrm flipV="1">
              <a:off x="7113083" y="4468792"/>
              <a:ext cx="855173" cy="103101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ABC35E10-9D13-287F-9C31-7B6D04190478}"/>
              </a:ext>
            </a:extLst>
          </p:cNvPr>
          <p:cNvSpPr txBox="1"/>
          <p:nvPr/>
        </p:nvSpPr>
        <p:spPr>
          <a:xfrm>
            <a:off x="4354024" y="3886466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ym typeface="Symbol" panose="05050102010706020507" pitchFamily="18" charset="2"/>
              </a:rPr>
              <a:t>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401627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166706C4-7904-E6E8-78E9-A159EFAA8487}"/>
              </a:ext>
            </a:extLst>
          </p:cNvPr>
          <p:cNvGrpSpPr/>
          <p:nvPr/>
        </p:nvGrpSpPr>
        <p:grpSpPr>
          <a:xfrm>
            <a:off x="2485263" y="5566947"/>
            <a:ext cx="2006879" cy="652722"/>
            <a:chOff x="3012236" y="5396190"/>
            <a:chExt cx="2006879" cy="652722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0800000" flipH="1" flipV="1">
              <a:off x="3012236" y="5480840"/>
              <a:ext cx="2006879" cy="485978"/>
            </a:xfrm>
            <a:prstGeom prst="triangle">
              <a:avLst>
                <a:gd name="adj" fmla="val 61246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>
              <a:off x="3311711" y="5718907"/>
              <a:ext cx="367393" cy="330005"/>
            </a:xfrm>
            <a:prstGeom prst="arc">
              <a:avLst>
                <a:gd name="adj1" fmla="val 18259708"/>
                <a:gd name="adj2" fmla="val 174913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 flipH="1">
              <a:off x="3311711" y="5679580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 flipH="1">
              <a:off x="4090337" y="5396190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1335088">
              <a:off x="4026436" y="5405655"/>
              <a:ext cx="389060" cy="329270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D712E79E-21C4-C925-AA90-219BB0AD1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𝑃𝐸𝐴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𝑃𝐵𝐸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575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Csoportba foglalás 4">
            <a:extLst>
              <a:ext uri="{FF2B5EF4-FFF2-40B4-BE49-F238E27FC236}">
                <a16:creationId xmlns:a16="http://schemas.microsoft.com/office/drawing/2014/main" id="{D69CD55F-8D27-86A2-94BB-72835AEFE67F}"/>
              </a:ext>
            </a:extLst>
          </p:cNvPr>
          <p:cNvGrpSpPr/>
          <p:nvPr/>
        </p:nvGrpSpPr>
        <p:grpSpPr>
          <a:xfrm rot="335552">
            <a:off x="2477519" y="4349616"/>
            <a:ext cx="3301697" cy="1115094"/>
            <a:chOff x="2589951" y="4521356"/>
            <a:chExt cx="3301697" cy="1115094"/>
          </a:xfrm>
        </p:grpSpPr>
        <p:sp>
          <p:nvSpPr>
            <p:cNvPr id="7" name="Ív 6">
              <a:extLst>
                <a:ext uri="{FF2B5EF4-FFF2-40B4-BE49-F238E27FC236}">
                  <a16:creationId xmlns:a16="http://schemas.microsoft.com/office/drawing/2014/main" id="{C1C75D0D-EF6B-5C78-D44A-69E1053460AA}"/>
                </a:ext>
              </a:extLst>
            </p:cNvPr>
            <p:cNvSpPr/>
            <p:nvPr/>
          </p:nvSpPr>
          <p:spPr>
            <a:xfrm rot="7445906" flipH="1">
              <a:off x="2971080" y="5287751"/>
              <a:ext cx="367393" cy="330005"/>
            </a:xfrm>
            <a:prstGeom prst="arc">
              <a:avLst>
                <a:gd name="adj1" fmla="val 18259708"/>
                <a:gd name="adj2" fmla="val 2173535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8" name="Csoportba foglalás 7">
              <a:extLst>
                <a:ext uri="{FF2B5EF4-FFF2-40B4-BE49-F238E27FC236}">
                  <a16:creationId xmlns:a16="http://schemas.microsoft.com/office/drawing/2014/main" id="{66285B37-4CD2-AFB7-1B3B-D02229BDF235}"/>
                </a:ext>
              </a:extLst>
            </p:cNvPr>
            <p:cNvGrpSpPr/>
            <p:nvPr/>
          </p:nvGrpSpPr>
          <p:grpSpPr>
            <a:xfrm>
              <a:off x="2589951" y="4521356"/>
              <a:ext cx="3301697" cy="1026097"/>
              <a:chOff x="2589951" y="4521356"/>
              <a:chExt cx="3301697" cy="1026097"/>
            </a:xfrm>
          </p:grpSpPr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CDCC1B1F-DE07-6128-8F24-4E26C0225E88}"/>
                  </a:ext>
                </a:extLst>
              </p:cNvPr>
              <p:cNvSpPr txBox="1"/>
              <p:nvPr/>
            </p:nvSpPr>
            <p:spPr>
              <a:xfrm>
                <a:off x="4380030" y="4521356"/>
                <a:ext cx="2612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</a:t>
                </a:r>
                <a:endParaRPr lang="hu-HU" dirty="0"/>
              </a:p>
            </p:txBody>
          </p:sp>
          <p:sp>
            <p:nvSpPr>
              <p:cNvPr id="14" name="Háromszög 13">
                <a:extLst>
                  <a:ext uri="{FF2B5EF4-FFF2-40B4-BE49-F238E27FC236}">
                    <a16:creationId xmlns:a16="http://schemas.microsoft.com/office/drawing/2014/main" id="{DED0F63C-D541-8FA3-07F4-A67BD5ED9D60}"/>
                  </a:ext>
                </a:extLst>
              </p:cNvPr>
              <p:cNvSpPr/>
              <p:nvPr/>
            </p:nvSpPr>
            <p:spPr>
              <a:xfrm rot="21237761">
                <a:off x="2589951" y="4569847"/>
                <a:ext cx="3301697" cy="796743"/>
              </a:xfrm>
              <a:prstGeom prst="triangle">
                <a:avLst>
                  <a:gd name="adj" fmla="val 61868"/>
                </a:avLst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9" name="Ív 18">
                <a:extLst>
                  <a:ext uri="{FF2B5EF4-FFF2-40B4-BE49-F238E27FC236}">
                    <a16:creationId xmlns:a16="http://schemas.microsoft.com/office/drawing/2014/main" id="{60B54254-1209-C020-B6F6-1D570DFE84D2}"/>
                  </a:ext>
                </a:extLst>
              </p:cNvPr>
              <p:cNvSpPr/>
              <p:nvPr/>
            </p:nvSpPr>
            <p:spPr>
              <a:xfrm rot="20319858" flipH="1">
                <a:off x="4383534" y="4521356"/>
                <a:ext cx="417176" cy="311037"/>
              </a:xfrm>
              <a:prstGeom prst="arc">
                <a:avLst>
                  <a:gd name="adj1" fmla="val 19328051"/>
                  <a:gd name="adj2" fmla="val 948558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0" name="Szövegdoboz 19">
                <a:extLst>
                  <a:ext uri="{FF2B5EF4-FFF2-40B4-BE49-F238E27FC236}">
                    <a16:creationId xmlns:a16="http://schemas.microsoft.com/office/drawing/2014/main" id="{61734009-E4B4-BB6C-A536-BB8C717657CB}"/>
                  </a:ext>
                </a:extLst>
              </p:cNvPr>
              <p:cNvSpPr txBox="1"/>
              <p:nvPr/>
            </p:nvSpPr>
            <p:spPr>
              <a:xfrm>
                <a:off x="3002377" y="5178121"/>
                <a:ext cx="3184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>
                    <a:sym typeface="Symbol" panose="05050102010706020507" pitchFamily="18" charset="2"/>
                  </a:rPr>
                  <a:t></a:t>
                </a:r>
                <a:endParaRPr lang="hu-HU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213598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166706C4-7904-E6E8-78E9-A159EFAA8487}"/>
              </a:ext>
            </a:extLst>
          </p:cNvPr>
          <p:cNvGrpSpPr/>
          <p:nvPr/>
        </p:nvGrpSpPr>
        <p:grpSpPr>
          <a:xfrm>
            <a:off x="2485263" y="5566947"/>
            <a:ext cx="2006879" cy="652722"/>
            <a:chOff x="3012236" y="5396190"/>
            <a:chExt cx="2006879" cy="652722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0800000" flipH="1" flipV="1">
              <a:off x="3012236" y="5480840"/>
              <a:ext cx="2006879" cy="485978"/>
            </a:xfrm>
            <a:prstGeom prst="triangle">
              <a:avLst>
                <a:gd name="adj" fmla="val 61246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>
              <a:off x="3311711" y="5718907"/>
              <a:ext cx="367393" cy="330005"/>
            </a:xfrm>
            <a:prstGeom prst="arc">
              <a:avLst>
                <a:gd name="adj1" fmla="val 18259708"/>
                <a:gd name="adj2" fmla="val 174913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 flipH="1">
              <a:off x="3311711" y="5679580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 flipH="1">
              <a:off x="4090337" y="5396190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1335088">
              <a:off x="4026436" y="5405655"/>
              <a:ext cx="389060" cy="329270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D712E79E-21C4-C925-AA90-219BB0AD1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𝑃𝐸𝐴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𝑃𝐵𝐸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575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𝐴𝑃𝐸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𝐵𝑃𝐸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blipFill>
                <a:blip r:embed="rId3"/>
                <a:stretch>
                  <a:fillRect l="-2724" r="-1167" b="-195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66285B37-4CD2-AFB7-1B3B-D02229BDF235}"/>
              </a:ext>
            </a:extLst>
          </p:cNvPr>
          <p:cNvGrpSpPr/>
          <p:nvPr/>
        </p:nvGrpSpPr>
        <p:grpSpPr>
          <a:xfrm rot="335552">
            <a:off x="2490668" y="4350258"/>
            <a:ext cx="3301697" cy="845234"/>
            <a:chOff x="2589951" y="4521356"/>
            <a:chExt cx="3301697" cy="845234"/>
          </a:xfrm>
        </p:grpSpPr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id="{CDCC1B1F-DE07-6128-8F24-4E26C0225E88}"/>
                </a:ext>
              </a:extLst>
            </p:cNvPr>
            <p:cNvSpPr txBox="1"/>
            <p:nvPr/>
          </p:nvSpPr>
          <p:spPr>
            <a:xfrm>
              <a:off x="4380030" y="4521356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4" name="Háromszög 13">
              <a:extLst>
                <a:ext uri="{FF2B5EF4-FFF2-40B4-BE49-F238E27FC236}">
                  <a16:creationId xmlns:a16="http://schemas.microsoft.com/office/drawing/2014/main" id="{DED0F63C-D541-8FA3-07F4-A67BD5ED9D60}"/>
                </a:ext>
              </a:extLst>
            </p:cNvPr>
            <p:cNvSpPr/>
            <p:nvPr/>
          </p:nvSpPr>
          <p:spPr>
            <a:xfrm rot="21237761">
              <a:off x="2589951" y="4569847"/>
              <a:ext cx="3301697" cy="796743"/>
            </a:xfrm>
            <a:prstGeom prst="triangle">
              <a:avLst>
                <a:gd name="adj" fmla="val 61868"/>
              </a:avLst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Ív 18">
              <a:extLst>
                <a:ext uri="{FF2B5EF4-FFF2-40B4-BE49-F238E27FC236}">
                  <a16:creationId xmlns:a16="http://schemas.microsoft.com/office/drawing/2014/main" id="{60B54254-1209-C020-B6F6-1D570DFE84D2}"/>
                </a:ext>
              </a:extLst>
            </p:cNvPr>
            <p:cNvSpPr/>
            <p:nvPr/>
          </p:nvSpPr>
          <p:spPr>
            <a:xfrm rot="20319858" flipH="1">
              <a:off x="4383534" y="4521356"/>
              <a:ext cx="417176" cy="311037"/>
            </a:xfrm>
            <a:prstGeom prst="arc">
              <a:avLst>
                <a:gd name="adj1" fmla="val 19328051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28996997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7.40741E-7 L 0.0039 -0.137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6A0BA8-CFF2-40A9-912E-54CEFB9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70F35DB3-464D-4EEA-A1DD-9D153E09EF56}"/>
              </a:ext>
            </a:extLst>
          </p:cNvPr>
          <p:cNvSpPr/>
          <p:nvPr/>
        </p:nvSpPr>
        <p:spPr>
          <a:xfrm>
            <a:off x="7474591" y="3598877"/>
            <a:ext cx="1971413" cy="1971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1FB6242-3BB7-408F-85CF-EC083EC852EC}"/>
              </a:ext>
            </a:extLst>
          </p:cNvPr>
          <p:cNvCxnSpPr>
            <a:cxnSpLocks/>
          </p:cNvCxnSpPr>
          <p:nvPr/>
        </p:nvCxnSpPr>
        <p:spPr>
          <a:xfrm flipV="1">
            <a:off x="6127297" y="3053593"/>
            <a:ext cx="3108982" cy="1609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4EA89FF2-FC8B-4574-AECD-80C29DC5CC44}"/>
              </a:ext>
            </a:extLst>
          </p:cNvPr>
          <p:cNvCxnSpPr>
            <a:cxnSpLocks/>
          </p:cNvCxnSpPr>
          <p:nvPr/>
        </p:nvCxnSpPr>
        <p:spPr>
          <a:xfrm flipV="1">
            <a:off x="6127297" y="4244830"/>
            <a:ext cx="3964659" cy="4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225C3810-365C-4FB7-A0D6-CEA2A000BF5A}"/>
              </a:ext>
            </a:extLst>
          </p:cNvPr>
          <p:cNvCxnSpPr/>
          <p:nvPr/>
        </p:nvCxnSpPr>
        <p:spPr>
          <a:xfrm>
            <a:off x="6127297" y="4662960"/>
            <a:ext cx="3712989" cy="36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00D53A0E-203E-4598-9909-AEA9151C30BD}"/>
              </a:ext>
            </a:extLst>
          </p:cNvPr>
          <p:cNvCxnSpPr/>
          <p:nvPr/>
        </p:nvCxnSpPr>
        <p:spPr>
          <a:xfrm>
            <a:off x="6127297" y="4584583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B415B8C9-569C-40BE-A3F2-7A6BD99F57B4}"/>
              </a:ext>
            </a:extLst>
          </p:cNvPr>
          <p:cNvCxnSpPr>
            <a:cxnSpLocks/>
          </p:cNvCxnSpPr>
          <p:nvPr/>
        </p:nvCxnSpPr>
        <p:spPr>
          <a:xfrm flipH="1">
            <a:off x="7482981" y="4741337"/>
            <a:ext cx="67111" cy="1026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44C443AD-B621-4F4F-8FDB-DF76647024BB}"/>
              </a:ext>
            </a:extLst>
          </p:cNvPr>
          <p:cNvCxnSpPr/>
          <p:nvPr/>
        </p:nvCxnSpPr>
        <p:spPr>
          <a:xfrm>
            <a:off x="9356521" y="4911095"/>
            <a:ext cx="0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68C3B1A-B379-4F50-B2AF-B54AD258BD91}"/>
              </a:ext>
            </a:extLst>
          </p:cNvPr>
          <p:cNvCxnSpPr>
            <a:cxnSpLocks/>
          </p:cNvCxnSpPr>
          <p:nvPr/>
        </p:nvCxnSpPr>
        <p:spPr>
          <a:xfrm>
            <a:off x="7983791" y="3598877"/>
            <a:ext cx="125835" cy="11349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FFB7237B-1BBA-4A85-8202-D3C194384E6C}"/>
              </a:ext>
            </a:extLst>
          </p:cNvPr>
          <p:cNvCxnSpPr>
            <a:cxnSpLocks/>
          </p:cNvCxnSpPr>
          <p:nvPr/>
        </p:nvCxnSpPr>
        <p:spPr>
          <a:xfrm flipH="1">
            <a:off x="9371901" y="4244830"/>
            <a:ext cx="74103" cy="1139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E591677-E96C-4D8C-8E0E-A4CD519D5A07}"/>
              </a:ext>
            </a:extLst>
          </p:cNvPr>
          <p:cNvCxnSpPr>
            <a:cxnSpLocks/>
          </p:cNvCxnSpPr>
          <p:nvPr/>
        </p:nvCxnSpPr>
        <p:spPr>
          <a:xfrm flipH="1">
            <a:off x="7424259" y="4453895"/>
            <a:ext cx="92277" cy="1349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9FFB8971-01FF-46DE-81D9-9428711BDF35}"/>
              </a:ext>
            </a:extLst>
          </p:cNvPr>
          <p:cNvSpPr txBox="1"/>
          <p:nvPr/>
        </p:nvSpPr>
        <p:spPr>
          <a:xfrm>
            <a:off x="7470397" y="4272872"/>
            <a:ext cx="419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7F64EEB5-4A32-41F9-915A-F74234CD14F4}"/>
              </a:ext>
            </a:extLst>
          </p:cNvPr>
          <p:cNvSpPr txBox="1"/>
          <p:nvPr/>
        </p:nvSpPr>
        <p:spPr>
          <a:xfrm>
            <a:off x="9378891" y="4042092"/>
            <a:ext cx="713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C375EB2F-0285-4B35-B701-827DC230340F}"/>
              </a:ext>
            </a:extLst>
          </p:cNvPr>
          <p:cNvSpPr txBox="1"/>
          <p:nvPr/>
        </p:nvSpPr>
        <p:spPr>
          <a:xfrm>
            <a:off x="7820905" y="3383598"/>
            <a:ext cx="989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B0F393F6-E580-4507-B8E6-C755618B23E7}"/>
              </a:ext>
            </a:extLst>
          </p:cNvPr>
          <p:cNvSpPr txBox="1"/>
          <p:nvPr/>
        </p:nvSpPr>
        <p:spPr>
          <a:xfrm>
            <a:off x="5962047" y="4364539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P</a:t>
            </a:r>
            <a:endParaRPr lang="hu-HU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94DDCBF7-BAF0-4699-8D17-85CF2982283C}"/>
              </a:ext>
            </a:extLst>
          </p:cNvPr>
          <p:cNvSpPr txBox="1"/>
          <p:nvPr/>
        </p:nvSpPr>
        <p:spPr>
          <a:xfrm>
            <a:off x="7516536" y="4552502"/>
            <a:ext cx="541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Q</a:t>
            </a:r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964E5D4-A3B8-40C0-B139-13BA01295877}"/>
              </a:ext>
            </a:extLst>
          </p:cNvPr>
          <p:cNvSpPr txBox="1"/>
          <p:nvPr/>
        </p:nvSpPr>
        <p:spPr>
          <a:xfrm>
            <a:off x="9102053" y="4696395"/>
            <a:ext cx="788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R</a:t>
            </a:r>
            <a:endParaRPr lang="hu-HU" dirty="0"/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166706C4-7904-E6E8-78E9-A159EFAA8487}"/>
              </a:ext>
            </a:extLst>
          </p:cNvPr>
          <p:cNvGrpSpPr/>
          <p:nvPr/>
        </p:nvGrpSpPr>
        <p:grpSpPr>
          <a:xfrm>
            <a:off x="2510317" y="4621621"/>
            <a:ext cx="2006879" cy="652722"/>
            <a:chOff x="3012236" y="5396190"/>
            <a:chExt cx="2006879" cy="652722"/>
          </a:xfrm>
        </p:grpSpPr>
        <p:sp>
          <p:nvSpPr>
            <p:cNvPr id="48" name="Háromszög 47">
              <a:extLst>
                <a:ext uri="{FF2B5EF4-FFF2-40B4-BE49-F238E27FC236}">
                  <a16:creationId xmlns:a16="http://schemas.microsoft.com/office/drawing/2014/main" id="{89D7FDB5-F208-4683-9670-B6C37B32002F}"/>
                </a:ext>
              </a:extLst>
            </p:cNvPr>
            <p:cNvSpPr/>
            <p:nvPr/>
          </p:nvSpPr>
          <p:spPr>
            <a:xfrm rot="10800000" flipH="1" flipV="1">
              <a:off x="3012236" y="5480840"/>
              <a:ext cx="2006879" cy="485978"/>
            </a:xfrm>
            <a:prstGeom prst="triangle">
              <a:avLst>
                <a:gd name="adj" fmla="val 61246"/>
              </a:avLst>
            </a:prstGeom>
            <a:noFill/>
            <a:ln w="127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Ív 8">
              <a:extLst>
                <a:ext uri="{FF2B5EF4-FFF2-40B4-BE49-F238E27FC236}">
                  <a16:creationId xmlns:a16="http://schemas.microsoft.com/office/drawing/2014/main" id="{DAC9F06F-9637-7FA2-D71D-416F70498833}"/>
                </a:ext>
              </a:extLst>
            </p:cNvPr>
            <p:cNvSpPr/>
            <p:nvPr/>
          </p:nvSpPr>
          <p:spPr>
            <a:xfrm>
              <a:off x="3311711" y="5718907"/>
              <a:ext cx="367393" cy="330005"/>
            </a:xfrm>
            <a:prstGeom prst="arc">
              <a:avLst>
                <a:gd name="adj1" fmla="val 18259708"/>
                <a:gd name="adj2" fmla="val 174913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88BDEF0A-2603-ECFD-7BEB-7EF939551562}"/>
                </a:ext>
              </a:extLst>
            </p:cNvPr>
            <p:cNvSpPr txBox="1"/>
            <p:nvPr/>
          </p:nvSpPr>
          <p:spPr>
            <a:xfrm flipH="1">
              <a:off x="3311711" y="5679580"/>
              <a:ext cx="318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</a:t>
              </a:r>
              <a:endParaRPr lang="hu-HU" dirty="0"/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291784CB-C949-0303-E296-EFC116F5DE8F}"/>
                </a:ext>
              </a:extLst>
            </p:cNvPr>
            <p:cNvSpPr txBox="1"/>
            <p:nvPr/>
          </p:nvSpPr>
          <p:spPr>
            <a:xfrm flipH="1">
              <a:off x="4090337" y="5396190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ym typeface="Symbol" panose="05050102010706020507" pitchFamily="18" charset="2"/>
                </a:rPr>
                <a:t></a:t>
              </a:r>
              <a:endParaRPr lang="hu-HU" dirty="0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E5722724-D54D-7CCB-E8E3-26A930B69C68}"/>
                </a:ext>
              </a:extLst>
            </p:cNvPr>
            <p:cNvSpPr/>
            <p:nvPr/>
          </p:nvSpPr>
          <p:spPr>
            <a:xfrm rot="1335088">
              <a:off x="4026436" y="5405655"/>
              <a:ext cx="389060" cy="329270"/>
            </a:xfrm>
            <a:prstGeom prst="arc">
              <a:avLst>
                <a:gd name="adj1" fmla="val 20581872"/>
                <a:gd name="adj2" fmla="val 948558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D712E79E-21C4-C925-AA90-219BB0AD1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00" y="2472703"/>
            <a:ext cx="5197306" cy="66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/>
              <a:t>Mivel 2-2 szögük is egyenlő, így hasonlóak. Ezáltal az oldalaik aránya is egyenlő.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/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𝑃𝐸𝐴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𝑃𝐵𝐸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/>
                            <m:t>△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6" name="Szövegdoboz 35">
                <a:extLst>
                  <a:ext uri="{FF2B5EF4-FFF2-40B4-BE49-F238E27FC236}">
                    <a16:creationId xmlns:a16="http://schemas.microsoft.com/office/drawing/2014/main" id="{232F4FEA-A3E9-C394-EF61-59831FE06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4" y="2982114"/>
                <a:ext cx="1378380" cy="290464"/>
              </a:xfrm>
              <a:prstGeom prst="rect">
                <a:avLst/>
              </a:prstGeom>
              <a:blipFill>
                <a:blip r:embed="rId2"/>
                <a:stretch>
                  <a:fillRect l="-5752" r="-9735" b="-270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/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𝐴𝑃𝐸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𝐵𝑃𝐸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hu-HU" dirty="0">
                              <a:solidFill>
                                <a:srgbClr val="242424"/>
                              </a:solidFill>
                              <a:latin typeface="-apple-system"/>
                            </a:rPr>
                            <m:t>∢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37" name="Szövegdoboz 36">
                <a:extLst>
                  <a:ext uri="{FF2B5EF4-FFF2-40B4-BE49-F238E27FC236}">
                    <a16:creationId xmlns:a16="http://schemas.microsoft.com/office/drawing/2014/main" id="{D13261F4-7A6B-BAB6-709D-2A8088838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99" y="3286181"/>
                <a:ext cx="1569212" cy="276999"/>
              </a:xfrm>
              <a:prstGeom prst="rect">
                <a:avLst/>
              </a:prstGeom>
              <a:blipFill>
                <a:blip r:embed="rId3"/>
                <a:stretch>
                  <a:fillRect l="-2724" r="-1167" b="-195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66285B37-4CD2-AFB7-1B3B-D02229BDF235}"/>
              </a:ext>
            </a:extLst>
          </p:cNvPr>
          <p:cNvGrpSpPr/>
          <p:nvPr/>
        </p:nvGrpSpPr>
        <p:grpSpPr>
          <a:xfrm rot="335552">
            <a:off x="2490668" y="4350258"/>
            <a:ext cx="3301697" cy="845234"/>
            <a:chOff x="2589951" y="4521356"/>
            <a:chExt cx="3301697" cy="845234"/>
          </a:xfrm>
        </p:grpSpPr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id="{CDCC1B1F-DE07-6128-8F24-4E26C0225E88}"/>
                </a:ext>
              </a:extLst>
            </p:cNvPr>
            <p:cNvSpPr txBox="1"/>
            <p:nvPr/>
          </p:nvSpPr>
          <p:spPr>
            <a:xfrm>
              <a:off x="4380030" y="4521356"/>
              <a:ext cx="2612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hu-HU" dirty="0"/>
            </a:p>
          </p:txBody>
        </p:sp>
        <p:sp>
          <p:nvSpPr>
            <p:cNvPr id="14" name="Háromszög 13">
              <a:extLst>
                <a:ext uri="{FF2B5EF4-FFF2-40B4-BE49-F238E27FC236}">
                  <a16:creationId xmlns:a16="http://schemas.microsoft.com/office/drawing/2014/main" id="{DED0F63C-D541-8FA3-07F4-A67BD5ED9D60}"/>
                </a:ext>
              </a:extLst>
            </p:cNvPr>
            <p:cNvSpPr/>
            <p:nvPr/>
          </p:nvSpPr>
          <p:spPr>
            <a:xfrm rot="21237761">
              <a:off x="2589951" y="4569847"/>
              <a:ext cx="3301697" cy="796743"/>
            </a:xfrm>
            <a:prstGeom prst="triangle">
              <a:avLst>
                <a:gd name="adj" fmla="val 61868"/>
              </a:avLst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42394922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2000">
        <p159:morph option="byObject"/>
      </p:transition>
    </mc:Choice>
    <mc:Fallback xmlns="">
      <p:transition advClick="0" advTm="2000">
        <p:fade/>
      </p:transition>
    </mc:Fallback>
  </mc:AlternateContent>
</p:sld>
</file>

<file path=ppt/theme/theme1.xml><?xml version="1.0" encoding="utf-8"?>
<a:theme xmlns:a="http://schemas.openxmlformats.org/drawingml/2006/main" name="Csomag">
  <a:themeElements>
    <a:clrScheme name="Csomag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somag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somag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6FE141F70FD0424F9ADD70DDF293D6E0" ma:contentTypeVersion="14" ma:contentTypeDescription="Új dokumentum létrehozása." ma:contentTypeScope="" ma:versionID="0dc4a09f7f1c3a0610a570c8034cc3b6">
  <xsd:schema xmlns:xsd="http://www.w3.org/2001/XMLSchema" xmlns:xs="http://www.w3.org/2001/XMLSchema" xmlns:p="http://schemas.microsoft.com/office/2006/metadata/properties" xmlns:ns2="b92f3aed-7038-4836-b54e-6b2bc141f742" xmlns:ns3="c5cd55c3-560a-4979-ac35-50d4b2dc8f31" targetNamespace="http://schemas.microsoft.com/office/2006/metadata/properties" ma:root="true" ma:fieldsID="cd258da63b1dabd86683e6297eb2b1f8" ns2:_="" ns3:_="">
    <xsd:import namespace="b92f3aed-7038-4836-b54e-6b2bc141f742"/>
    <xsd:import namespace="c5cd55c3-560a-4979-ac35-50d4b2dc8f31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f3aed-7038-4836-b54e-6b2bc141f742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Képcímkék" ma:readOnly="false" ma:fieldId="{5cf76f15-5ced-4ddc-b409-7134ff3c332f}" ma:taxonomyMulti="true" ma:sspId="19abe888-58e9-422a-9435-e35bffc52f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cd55c3-560a-4979-ac35-50d4b2dc8f31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85e8bb22-32b3-4743-b26f-ffb9d9e13c09}" ma:internalName="TaxCatchAll" ma:showField="CatchAllData" ma:web="c5cd55c3-560a-4979-ac35-50d4b2dc8f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500673-5C4A-46A3-B19C-482C219C1200}"/>
</file>

<file path=customXml/itemProps2.xml><?xml version="1.0" encoding="utf-8"?>
<ds:datastoreItem xmlns:ds="http://schemas.openxmlformats.org/officeDocument/2006/customXml" ds:itemID="{2D21DF07-9C27-472D-A529-545880046681}"/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TM10001115[[fn=Csomag]]</Template>
  <TotalTime>647</TotalTime>
  <Words>727</Words>
  <Application>Microsoft Office PowerPoint</Application>
  <PresentationFormat>Szélesvásznú</PresentationFormat>
  <Paragraphs>270</Paragraphs>
  <Slides>22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8" baseType="lpstr">
      <vt:lpstr>-apple-system</vt:lpstr>
      <vt:lpstr>Arial</vt:lpstr>
      <vt:lpstr>Calibri</vt:lpstr>
      <vt:lpstr>Cambria Math</vt:lpstr>
      <vt:lpstr>Gill Sans MT</vt:lpstr>
      <vt:lpstr>Csomag</vt:lpstr>
      <vt:lpstr>Külső pontból a körhöz húzott érintő és szelőszakaszok tétele</vt:lpstr>
      <vt:lpstr>A tétel</vt:lpstr>
      <vt:lpstr>A tétel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  <vt:lpstr>Bizonyítás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Külső pontból a körhöz húzott érintő és szelőszakaszok tétele</dc:title>
  <dc:creator>ho31</dc:creator>
  <cp:lastModifiedBy>Tari Bianka</cp:lastModifiedBy>
  <cp:revision>29</cp:revision>
  <dcterms:created xsi:type="dcterms:W3CDTF">2022-10-03T06:28:12Z</dcterms:created>
  <dcterms:modified xsi:type="dcterms:W3CDTF">2023-01-07T16:25:19Z</dcterms:modified>
</cp:coreProperties>
</file>